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54"/>
  </p:notesMasterIdLst>
  <p:sldIdLst>
    <p:sldId id="256" r:id="rId2"/>
    <p:sldId id="322" r:id="rId3"/>
    <p:sldId id="329" r:id="rId4"/>
    <p:sldId id="330" r:id="rId5"/>
    <p:sldId id="332" r:id="rId6"/>
    <p:sldId id="323" r:id="rId7"/>
    <p:sldId id="302" r:id="rId8"/>
    <p:sldId id="303" r:id="rId9"/>
    <p:sldId id="304" r:id="rId10"/>
    <p:sldId id="305" r:id="rId11"/>
    <p:sldId id="306" r:id="rId12"/>
    <p:sldId id="307" r:id="rId13"/>
    <p:sldId id="308" r:id="rId14"/>
    <p:sldId id="309" r:id="rId15"/>
    <p:sldId id="310" r:id="rId16"/>
    <p:sldId id="293" r:id="rId17"/>
    <p:sldId id="347" r:id="rId18"/>
    <p:sldId id="294" r:id="rId19"/>
    <p:sldId id="346" r:id="rId20"/>
    <p:sldId id="311" r:id="rId21"/>
    <p:sldId id="295" r:id="rId22"/>
    <p:sldId id="348" r:id="rId23"/>
    <p:sldId id="351" r:id="rId24"/>
    <p:sldId id="349" r:id="rId25"/>
    <p:sldId id="313" r:id="rId26"/>
    <p:sldId id="350" r:id="rId27"/>
    <p:sldId id="312" r:id="rId28"/>
    <p:sldId id="328" r:id="rId29"/>
    <p:sldId id="344" r:id="rId30"/>
    <p:sldId id="324" r:id="rId31"/>
    <p:sldId id="334" r:id="rId32"/>
    <p:sldId id="335" r:id="rId33"/>
    <p:sldId id="336" r:id="rId34"/>
    <p:sldId id="338" r:id="rId35"/>
    <p:sldId id="337" r:id="rId36"/>
    <p:sldId id="339" r:id="rId37"/>
    <p:sldId id="341" r:id="rId38"/>
    <p:sldId id="320" r:id="rId39"/>
    <p:sldId id="342" r:id="rId40"/>
    <p:sldId id="343" r:id="rId41"/>
    <p:sldId id="325" r:id="rId42"/>
    <p:sldId id="276" r:id="rId43"/>
    <p:sldId id="264" r:id="rId44"/>
    <p:sldId id="277" r:id="rId45"/>
    <p:sldId id="267" r:id="rId46"/>
    <p:sldId id="278" r:id="rId47"/>
    <p:sldId id="279" r:id="rId48"/>
    <p:sldId id="280" r:id="rId49"/>
    <p:sldId id="282" r:id="rId50"/>
    <p:sldId id="281" r:id="rId51"/>
    <p:sldId id="326" r:id="rId52"/>
    <p:sldId id="28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E6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AF79A-7C0F-4853-240F-5090C6D6A7C2}" v="63" dt="2021-11-13T14:09:06.575"/>
    <p1510:client id="{24687A77-7846-4A00-8610-0AC079B41EE9}" v="90" dt="2021-11-14T09:38:59.460"/>
    <p1510:client id="{27CCD248-B079-40CE-AD2D-D2F3F73A013A}" v="1131" dt="2021-11-13T13:52:39.112"/>
    <p1510:client id="{43A292B2-B5D6-429A-AB55-CE10FA961E89}" v="1991" dt="2021-11-13T15:17:42.978"/>
    <p1510:client id="{CA26D123-D766-BC40-F51C-AB941F11C7E5}" v="29" dt="2021-11-13T10:11:33.209"/>
    <p1510:client id="{EFFCBB78-6F5F-2FAA-E006-7DB40363AB1C}" v="247" dt="2021-11-13T13:49:56.1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a Devina" userId="112089ce-7d96-4b36-8dba-0143861a7d50" providerId="ADAL" clId="{43A292B2-B5D6-429A-AB55-CE10FA961E89}"/>
    <pc:docChg chg="undo redo custSel addSld delSld modSld sldOrd">
      <pc:chgData name="Antonia Devina" userId="112089ce-7d96-4b36-8dba-0143861a7d50" providerId="ADAL" clId="{43A292B2-B5D6-429A-AB55-CE10FA961E89}" dt="2021-11-13T15:17:42.977" v="1997"/>
      <pc:docMkLst>
        <pc:docMk/>
      </pc:docMkLst>
      <pc:sldChg chg="add del">
        <pc:chgData name="Antonia Devina" userId="112089ce-7d96-4b36-8dba-0143861a7d50" providerId="ADAL" clId="{43A292B2-B5D6-429A-AB55-CE10FA961E89}" dt="2021-11-13T14:34:32.016" v="1743" actId="47"/>
        <pc:sldMkLst>
          <pc:docMk/>
          <pc:sldMk cId="4096913442" sldId="320"/>
        </pc:sldMkLst>
      </pc:sldChg>
      <pc:sldChg chg="modSp mod">
        <pc:chgData name="Antonia Devina" userId="112089ce-7d96-4b36-8dba-0143861a7d50" providerId="ADAL" clId="{43A292B2-B5D6-429A-AB55-CE10FA961E89}" dt="2021-11-13T13:29:19.964" v="103" actId="20577"/>
        <pc:sldMkLst>
          <pc:docMk/>
          <pc:sldMk cId="3583305027" sldId="324"/>
        </pc:sldMkLst>
        <pc:spChg chg="mod">
          <ac:chgData name="Antonia Devina" userId="112089ce-7d96-4b36-8dba-0143861a7d50" providerId="ADAL" clId="{43A292B2-B5D6-429A-AB55-CE10FA961E89}" dt="2021-11-13T13:29:00.693" v="58" actId="20577"/>
          <ac:spMkLst>
            <pc:docMk/>
            <pc:sldMk cId="3583305027" sldId="324"/>
            <ac:spMk id="2" creationId="{EF12B157-2B4F-4782-A9F8-BF19771051A7}"/>
          </ac:spMkLst>
        </pc:spChg>
        <pc:spChg chg="mod">
          <ac:chgData name="Antonia Devina" userId="112089ce-7d96-4b36-8dba-0143861a7d50" providerId="ADAL" clId="{43A292B2-B5D6-429A-AB55-CE10FA961E89}" dt="2021-11-13T13:29:19.964" v="103" actId="20577"/>
          <ac:spMkLst>
            <pc:docMk/>
            <pc:sldMk cId="3583305027" sldId="324"/>
            <ac:spMk id="3" creationId="{C09784B5-4F35-4135-B125-32378E8EEDF2}"/>
          </ac:spMkLst>
        </pc:spChg>
      </pc:sldChg>
      <pc:sldChg chg="addSp delSp modSp new del mod">
        <pc:chgData name="Antonia Devina" userId="112089ce-7d96-4b36-8dba-0143861a7d50" providerId="ADAL" clId="{43A292B2-B5D6-429A-AB55-CE10FA961E89}" dt="2021-11-13T14:24:24.722" v="1301" actId="47"/>
        <pc:sldMkLst>
          <pc:docMk/>
          <pc:sldMk cId="3409845376" sldId="333"/>
        </pc:sldMkLst>
        <pc:spChg chg="mod">
          <ac:chgData name="Antonia Devina" userId="112089ce-7d96-4b36-8dba-0143861a7d50" providerId="ADAL" clId="{43A292B2-B5D6-429A-AB55-CE10FA961E89}" dt="2021-11-13T14:20:46.312" v="1199" actId="6549"/>
          <ac:spMkLst>
            <pc:docMk/>
            <pc:sldMk cId="3409845376" sldId="333"/>
            <ac:spMk id="2" creationId="{73DE1FB6-16E5-4339-BD0C-4CD3BB68048A}"/>
          </ac:spMkLst>
        </pc:spChg>
        <pc:spChg chg="mod">
          <ac:chgData name="Antonia Devina" userId="112089ce-7d96-4b36-8dba-0143861a7d50" providerId="ADAL" clId="{43A292B2-B5D6-429A-AB55-CE10FA961E89}" dt="2021-11-13T14:21:22.678" v="1224" actId="20577"/>
          <ac:spMkLst>
            <pc:docMk/>
            <pc:sldMk cId="3409845376" sldId="333"/>
            <ac:spMk id="3" creationId="{C4E431D5-76B4-492A-A608-423633DF3B77}"/>
          </ac:spMkLst>
        </pc:spChg>
        <pc:spChg chg="add del">
          <ac:chgData name="Antonia Devina" userId="112089ce-7d96-4b36-8dba-0143861a7d50" providerId="ADAL" clId="{43A292B2-B5D6-429A-AB55-CE10FA961E89}" dt="2021-11-13T14:21:41.198" v="1226" actId="22"/>
          <ac:spMkLst>
            <pc:docMk/>
            <pc:sldMk cId="3409845376" sldId="333"/>
            <ac:spMk id="6" creationId="{E30E339A-413A-4822-B651-70F58F6FA293}"/>
          </ac:spMkLst>
        </pc:spChg>
        <pc:spChg chg="add mod">
          <ac:chgData name="Antonia Devina" userId="112089ce-7d96-4b36-8dba-0143861a7d50" providerId="ADAL" clId="{43A292B2-B5D6-429A-AB55-CE10FA961E89}" dt="2021-11-13T14:22:45.528" v="1254" actId="403"/>
          <ac:spMkLst>
            <pc:docMk/>
            <pc:sldMk cId="3409845376" sldId="333"/>
            <ac:spMk id="8" creationId="{1C1028A9-16FF-4FF3-89E2-2EFEAE18ED07}"/>
          </ac:spMkLst>
        </pc:spChg>
        <pc:picChg chg="add mod">
          <ac:chgData name="Antonia Devina" userId="112089ce-7d96-4b36-8dba-0143861a7d50" providerId="ADAL" clId="{43A292B2-B5D6-429A-AB55-CE10FA961E89}" dt="2021-11-13T14:22:52.362" v="1257" actId="1076"/>
          <ac:picMkLst>
            <pc:docMk/>
            <pc:sldMk cId="3409845376" sldId="333"/>
            <ac:picMk id="4" creationId="{32B593A6-3B5B-421B-95EF-4D88A56170EF}"/>
          </ac:picMkLst>
        </pc:picChg>
      </pc:sldChg>
      <pc:sldChg chg="addSp delSp modSp add mod setBg modAnim delDesignElem modNotesTx">
        <pc:chgData name="Antonia Devina" userId="112089ce-7d96-4b36-8dba-0143861a7d50" providerId="ADAL" clId="{43A292B2-B5D6-429A-AB55-CE10FA961E89}" dt="2021-11-13T15:17:42.977" v="1997"/>
        <pc:sldMkLst>
          <pc:docMk/>
          <pc:sldMk cId="1967932590" sldId="334"/>
        </pc:sldMkLst>
        <pc:spChg chg="mod">
          <ac:chgData name="Antonia Devina" userId="112089ce-7d96-4b36-8dba-0143861a7d50" providerId="ADAL" clId="{43A292B2-B5D6-429A-AB55-CE10FA961E89}" dt="2021-11-13T14:13:02.915" v="725" actId="1076"/>
          <ac:spMkLst>
            <pc:docMk/>
            <pc:sldMk cId="1967932590" sldId="334"/>
            <ac:spMk id="2" creationId="{B6972B86-3531-459E-89DB-316C565F3A51}"/>
          </ac:spMkLst>
        </pc:spChg>
        <pc:spChg chg="mod">
          <ac:chgData name="Antonia Devina" userId="112089ce-7d96-4b36-8dba-0143861a7d50" providerId="ADAL" clId="{43A292B2-B5D6-429A-AB55-CE10FA961E89}" dt="2021-11-13T14:13:05.398" v="726" actId="1076"/>
          <ac:spMkLst>
            <pc:docMk/>
            <pc:sldMk cId="1967932590" sldId="334"/>
            <ac:spMk id="3" creationId="{D58F1BF4-3B33-4CCC-A52E-8CA492415206}"/>
          </ac:spMkLst>
        </pc:spChg>
        <pc:spChg chg="add mod">
          <ac:chgData name="Antonia Devina" userId="112089ce-7d96-4b36-8dba-0143861a7d50" providerId="ADAL" clId="{43A292B2-B5D6-429A-AB55-CE10FA961E89}" dt="2021-11-13T14:12:58.107" v="723" actId="1076"/>
          <ac:spMkLst>
            <pc:docMk/>
            <pc:sldMk cId="1967932590" sldId="334"/>
            <ac:spMk id="12" creationId="{DB152C18-E02E-4411-9B98-F0F1EDFF2BE3}"/>
          </ac:spMkLst>
        </pc:spChg>
        <pc:spChg chg="del">
          <ac:chgData name="Antonia Devina" userId="112089ce-7d96-4b36-8dba-0143861a7d50" providerId="ADAL" clId="{43A292B2-B5D6-429A-AB55-CE10FA961E89}" dt="2021-11-13T13:27:38.364" v="2"/>
          <ac:spMkLst>
            <pc:docMk/>
            <pc:sldMk cId="1967932590" sldId="334"/>
            <ac:spMk id="73" creationId="{744CAA32-F237-419C-A2DD-43C28D920D3C}"/>
          </ac:spMkLst>
        </pc:spChg>
        <pc:picChg chg="del">
          <ac:chgData name="Antonia Devina" userId="112089ce-7d96-4b36-8dba-0143861a7d50" providerId="ADAL" clId="{43A292B2-B5D6-429A-AB55-CE10FA961E89}" dt="2021-11-13T13:27:44.498" v="5" actId="478"/>
          <ac:picMkLst>
            <pc:docMk/>
            <pc:sldMk cId="1967932590" sldId="334"/>
            <ac:picMk id="4" creationId="{E4181776-CB71-4893-AA3A-DA5A5BFF95A5}"/>
          </ac:picMkLst>
        </pc:picChg>
        <pc:picChg chg="add mod">
          <ac:chgData name="Antonia Devina" userId="112089ce-7d96-4b36-8dba-0143861a7d50" providerId="ADAL" clId="{43A292B2-B5D6-429A-AB55-CE10FA961E89}" dt="2021-11-13T14:13:00.218" v="724" actId="1076"/>
          <ac:picMkLst>
            <pc:docMk/>
            <pc:sldMk cId="1967932590" sldId="334"/>
            <ac:picMk id="6" creationId="{48F60828-6FDB-4084-915B-978364C19944}"/>
          </ac:picMkLst>
        </pc:picChg>
        <pc:picChg chg="add mod">
          <ac:chgData name="Antonia Devina" userId="112089ce-7d96-4b36-8dba-0143861a7d50" providerId="ADAL" clId="{43A292B2-B5D6-429A-AB55-CE10FA961E89}" dt="2021-11-13T14:12:58.107" v="723" actId="1076"/>
          <ac:picMkLst>
            <pc:docMk/>
            <pc:sldMk cId="1967932590" sldId="334"/>
            <ac:picMk id="7" creationId="{3CF080EC-4F72-4A48-8C6F-64E65712148F}"/>
          </ac:picMkLst>
        </pc:picChg>
        <pc:picChg chg="add del mod">
          <ac:chgData name="Antonia Devina" userId="112089ce-7d96-4b36-8dba-0143861a7d50" providerId="ADAL" clId="{43A292B2-B5D6-429A-AB55-CE10FA961E89}" dt="2021-11-13T14:07:40.137" v="641" actId="478"/>
          <ac:picMkLst>
            <pc:docMk/>
            <pc:sldMk cId="1967932590" sldId="334"/>
            <ac:picMk id="9" creationId="{D3D24CE9-98BB-4CB5-BE38-F2372E54E252}"/>
          </ac:picMkLst>
        </pc:picChg>
        <pc:picChg chg="add del mod">
          <ac:chgData name="Antonia Devina" userId="112089ce-7d96-4b36-8dba-0143861a7d50" providerId="ADAL" clId="{43A292B2-B5D6-429A-AB55-CE10FA961E89}" dt="2021-11-13T14:07:54.653" v="649" actId="478"/>
          <ac:picMkLst>
            <pc:docMk/>
            <pc:sldMk cId="1967932590" sldId="334"/>
            <ac:picMk id="10" creationId="{FAE91DE0-3E6F-494C-A823-EBD6A37502B0}"/>
          </ac:picMkLst>
        </pc:picChg>
        <pc:picChg chg="add mod">
          <ac:chgData name="Antonia Devina" userId="112089ce-7d96-4b36-8dba-0143861a7d50" providerId="ADAL" clId="{43A292B2-B5D6-429A-AB55-CE10FA961E89}" dt="2021-11-13T14:12:58.107" v="723" actId="1076"/>
          <ac:picMkLst>
            <pc:docMk/>
            <pc:sldMk cId="1967932590" sldId="334"/>
            <ac:picMk id="11" creationId="{635E4F12-C7CB-412F-A1E5-1B93B4601E5B}"/>
          </ac:picMkLst>
        </pc:picChg>
        <pc:picChg chg="add mod">
          <ac:chgData name="Antonia Devina" userId="112089ce-7d96-4b36-8dba-0143861a7d50" providerId="ADAL" clId="{43A292B2-B5D6-429A-AB55-CE10FA961E89}" dt="2021-11-13T14:12:58.107" v="723" actId="1076"/>
          <ac:picMkLst>
            <pc:docMk/>
            <pc:sldMk cId="1967932590" sldId="334"/>
            <ac:picMk id="13" creationId="{D0ACC399-8248-466C-89BD-676E93F8CCAF}"/>
          </ac:picMkLst>
        </pc:picChg>
        <pc:picChg chg="add mod">
          <ac:chgData name="Antonia Devina" userId="112089ce-7d96-4b36-8dba-0143861a7d50" providerId="ADAL" clId="{43A292B2-B5D6-429A-AB55-CE10FA961E89}" dt="2021-11-13T14:12:58.107" v="723" actId="1076"/>
          <ac:picMkLst>
            <pc:docMk/>
            <pc:sldMk cId="1967932590" sldId="334"/>
            <ac:picMk id="14" creationId="{2B435908-9102-4CE8-9E9F-A58383E2CFE8}"/>
          </ac:picMkLst>
        </pc:picChg>
        <pc:picChg chg="del">
          <ac:chgData name="Antonia Devina" userId="112089ce-7d96-4b36-8dba-0143861a7d50" providerId="ADAL" clId="{43A292B2-B5D6-429A-AB55-CE10FA961E89}" dt="2021-11-13T13:27:45.028" v="6" actId="478"/>
          <ac:picMkLst>
            <pc:docMk/>
            <pc:sldMk cId="1967932590" sldId="334"/>
            <ac:picMk id="1028" creationId="{07BD7CEA-1F28-42B3-922E-251E2839996C}"/>
          </ac:picMkLst>
        </pc:picChg>
        <pc:cxnChg chg="del">
          <ac:chgData name="Antonia Devina" userId="112089ce-7d96-4b36-8dba-0143861a7d50" providerId="ADAL" clId="{43A292B2-B5D6-429A-AB55-CE10FA961E89}" dt="2021-11-13T13:27:38.364" v="2"/>
          <ac:cxnSpMkLst>
            <pc:docMk/>
            <pc:sldMk cId="1967932590" sldId="334"/>
            <ac:cxnSpMk id="75" creationId="{753FE100-D0AB-4AE2-824B-60CFA31EC6A2}"/>
          </ac:cxnSpMkLst>
        </pc:cxnChg>
      </pc:sldChg>
      <pc:sldChg chg="addSp delSp modSp new mod ord">
        <pc:chgData name="Antonia Devina" userId="112089ce-7d96-4b36-8dba-0143861a7d50" providerId="ADAL" clId="{43A292B2-B5D6-429A-AB55-CE10FA961E89}" dt="2021-11-13T14:14:32.683" v="822" actId="1076"/>
        <pc:sldMkLst>
          <pc:docMk/>
          <pc:sldMk cId="1334652" sldId="335"/>
        </pc:sldMkLst>
        <pc:spChg chg="mod">
          <ac:chgData name="Antonia Devina" userId="112089ce-7d96-4b36-8dba-0143861a7d50" providerId="ADAL" clId="{43A292B2-B5D6-429A-AB55-CE10FA961E89}" dt="2021-11-13T14:10:00.004" v="716" actId="14100"/>
          <ac:spMkLst>
            <pc:docMk/>
            <pc:sldMk cId="1334652" sldId="335"/>
            <ac:spMk id="2" creationId="{DED7F18C-AEF5-45AA-A0F6-C1AA44823BAC}"/>
          </ac:spMkLst>
        </pc:spChg>
        <pc:spChg chg="mod">
          <ac:chgData name="Antonia Devina" userId="112089ce-7d96-4b36-8dba-0143861a7d50" providerId="ADAL" clId="{43A292B2-B5D6-429A-AB55-CE10FA961E89}" dt="2021-11-13T14:13:37.725" v="808" actId="20577"/>
          <ac:spMkLst>
            <pc:docMk/>
            <pc:sldMk cId="1334652" sldId="335"/>
            <ac:spMk id="3" creationId="{7DB3202E-1E16-4A63-87F9-FBE3EC6DBD84}"/>
          </ac:spMkLst>
        </pc:spChg>
        <pc:picChg chg="add mod">
          <ac:chgData name="Antonia Devina" userId="112089ce-7d96-4b36-8dba-0143861a7d50" providerId="ADAL" clId="{43A292B2-B5D6-429A-AB55-CE10FA961E89}" dt="2021-11-13T14:14:32.683" v="822" actId="1076"/>
          <ac:picMkLst>
            <pc:docMk/>
            <pc:sldMk cId="1334652" sldId="335"/>
            <ac:picMk id="4" creationId="{72A15EE2-45C0-4228-84DB-B38E2B70E860}"/>
          </ac:picMkLst>
        </pc:picChg>
        <pc:picChg chg="add del mod">
          <ac:chgData name="Antonia Devina" userId="112089ce-7d96-4b36-8dba-0143861a7d50" providerId="ADAL" clId="{43A292B2-B5D6-429A-AB55-CE10FA961E89}" dt="2021-11-13T14:14:25.259" v="819" actId="478"/>
          <ac:picMkLst>
            <pc:docMk/>
            <pc:sldMk cId="1334652" sldId="335"/>
            <ac:picMk id="5" creationId="{221B85CF-3602-4E8C-AB77-FD0E21FCF6D5}"/>
          </ac:picMkLst>
        </pc:picChg>
      </pc:sldChg>
      <pc:sldChg chg="addSp delSp modSp add mod">
        <pc:chgData name="Antonia Devina" userId="112089ce-7d96-4b36-8dba-0143861a7d50" providerId="ADAL" clId="{43A292B2-B5D6-429A-AB55-CE10FA961E89}" dt="2021-11-13T14:52:29.433" v="1872" actId="1076"/>
        <pc:sldMkLst>
          <pc:docMk/>
          <pc:sldMk cId="2894413681" sldId="336"/>
        </pc:sldMkLst>
        <pc:spChg chg="mod">
          <ac:chgData name="Antonia Devina" userId="112089ce-7d96-4b36-8dba-0143861a7d50" providerId="ADAL" clId="{43A292B2-B5D6-429A-AB55-CE10FA961E89}" dt="2021-11-13T14:52:25.399" v="1871" actId="1076"/>
          <ac:spMkLst>
            <pc:docMk/>
            <pc:sldMk cId="2894413681" sldId="336"/>
            <ac:spMk id="2" creationId="{DED7F18C-AEF5-45AA-A0F6-C1AA44823BAC}"/>
          </ac:spMkLst>
        </pc:spChg>
        <pc:spChg chg="mod">
          <ac:chgData name="Antonia Devina" userId="112089ce-7d96-4b36-8dba-0143861a7d50" providerId="ADAL" clId="{43A292B2-B5D6-429A-AB55-CE10FA961E89}" dt="2021-11-13T14:16:53.336" v="989" actId="113"/>
          <ac:spMkLst>
            <pc:docMk/>
            <pc:sldMk cId="2894413681" sldId="336"/>
            <ac:spMk id="3" creationId="{7DB3202E-1E16-4A63-87F9-FBE3EC6DBD84}"/>
          </ac:spMkLst>
        </pc:spChg>
        <pc:spChg chg="add del mod">
          <ac:chgData name="Antonia Devina" userId="112089ce-7d96-4b36-8dba-0143861a7d50" providerId="ADAL" clId="{43A292B2-B5D6-429A-AB55-CE10FA961E89}" dt="2021-11-13T14:52:23.042" v="1869" actId="478"/>
          <ac:spMkLst>
            <pc:docMk/>
            <pc:sldMk cId="2894413681" sldId="336"/>
            <ac:spMk id="8" creationId="{F67447E6-C0DC-4C9B-92E0-F55CDED0D5C7}"/>
          </ac:spMkLst>
        </pc:spChg>
        <pc:spChg chg="add mod">
          <ac:chgData name="Antonia Devina" userId="112089ce-7d96-4b36-8dba-0143861a7d50" providerId="ADAL" clId="{43A292B2-B5D6-429A-AB55-CE10FA961E89}" dt="2021-11-13T14:52:29.433" v="1872" actId="1076"/>
          <ac:spMkLst>
            <pc:docMk/>
            <pc:sldMk cId="2894413681" sldId="336"/>
            <ac:spMk id="9" creationId="{673ED288-93BC-45AA-ADF7-1F052777963F}"/>
          </ac:spMkLst>
        </pc:spChg>
        <pc:spChg chg="add mod">
          <ac:chgData name="Antonia Devina" userId="112089ce-7d96-4b36-8dba-0143861a7d50" providerId="ADAL" clId="{43A292B2-B5D6-429A-AB55-CE10FA961E89}" dt="2021-11-13T14:52:29.433" v="1872" actId="1076"/>
          <ac:spMkLst>
            <pc:docMk/>
            <pc:sldMk cId="2894413681" sldId="336"/>
            <ac:spMk id="10" creationId="{A27E12C2-8B12-4ED6-BC0A-BF30E0E38B80}"/>
          </ac:spMkLst>
        </pc:spChg>
        <pc:picChg chg="del">
          <ac:chgData name="Antonia Devina" userId="112089ce-7d96-4b36-8dba-0143861a7d50" providerId="ADAL" clId="{43A292B2-B5D6-429A-AB55-CE10FA961E89}" dt="2021-11-13T14:14:37.470" v="824" actId="478"/>
          <ac:picMkLst>
            <pc:docMk/>
            <pc:sldMk cId="2894413681" sldId="336"/>
            <ac:picMk id="4" creationId="{72A15EE2-45C0-4228-84DB-B38E2B70E860}"/>
          </ac:picMkLst>
        </pc:picChg>
        <pc:picChg chg="add del mod">
          <ac:chgData name="Antonia Devina" userId="112089ce-7d96-4b36-8dba-0143861a7d50" providerId="ADAL" clId="{43A292B2-B5D6-429A-AB55-CE10FA961E89}" dt="2021-11-13T14:52:23.042" v="1869" actId="478"/>
          <ac:picMkLst>
            <pc:docMk/>
            <pc:sldMk cId="2894413681" sldId="336"/>
            <ac:picMk id="5" creationId="{97AC40BF-0F0A-4281-B855-53120BE10258}"/>
          </ac:picMkLst>
        </pc:picChg>
        <pc:picChg chg="add mod">
          <ac:chgData name="Antonia Devina" userId="112089ce-7d96-4b36-8dba-0143861a7d50" providerId="ADAL" clId="{43A292B2-B5D6-429A-AB55-CE10FA961E89}" dt="2021-11-13T14:52:29.433" v="1872" actId="1076"/>
          <ac:picMkLst>
            <pc:docMk/>
            <pc:sldMk cId="2894413681" sldId="336"/>
            <ac:picMk id="6" creationId="{AD3474ED-BB6F-4CFF-AEAC-0D1497FEE41A}"/>
          </ac:picMkLst>
        </pc:picChg>
        <pc:picChg chg="add mod">
          <ac:chgData name="Antonia Devina" userId="112089ce-7d96-4b36-8dba-0143861a7d50" providerId="ADAL" clId="{43A292B2-B5D6-429A-AB55-CE10FA961E89}" dt="2021-11-13T14:52:29.433" v="1872" actId="1076"/>
          <ac:picMkLst>
            <pc:docMk/>
            <pc:sldMk cId="2894413681" sldId="336"/>
            <ac:picMk id="7" creationId="{66890723-FC33-479B-92BF-DB12F73B9CD4}"/>
          </ac:picMkLst>
        </pc:picChg>
        <pc:picChg chg="add del mod">
          <ac:chgData name="Antonia Devina" userId="112089ce-7d96-4b36-8dba-0143861a7d50" providerId="ADAL" clId="{43A292B2-B5D6-429A-AB55-CE10FA961E89}" dt="2021-11-13T14:16:26.024" v="986" actId="478"/>
          <ac:picMkLst>
            <pc:docMk/>
            <pc:sldMk cId="2894413681" sldId="336"/>
            <ac:picMk id="11" creationId="{2A662A54-17EF-4A81-97C3-18172072BD24}"/>
          </ac:picMkLst>
        </pc:picChg>
      </pc:sldChg>
      <pc:sldChg chg="add del ord">
        <pc:chgData name="Antonia Devina" userId="112089ce-7d96-4b36-8dba-0143861a7d50" providerId="ADAL" clId="{43A292B2-B5D6-429A-AB55-CE10FA961E89}" dt="2021-11-13T14:09:31.676" v="671" actId="47"/>
        <pc:sldMkLst>
          <pc:docMk/>
          <pc:sldMk cId="3456000192" sldId="336"/>
        </pc:sldMkLst>
      </pc:sldChg>
      <pc:sldChg chg="addSp delSp modSp add mod ord">
        <pc:chgData name="Antonia Devina" userId="112089ce-7d96-4b36-8dba-0143861a7d50" providerId="ADAL" clId="{43A292B2-B5D6-429A-AB55-CE10FA961E89}" dt="2021-11-13T14:19:54.745" v="1124" actId="1076"/>
        <pc:sldMkLst>
          <pc:docMk/>
          <pc:sldMk cId="104808960" sldId="337"/>
        </pc:sldMkLst>
        <pc:spChg chg="mod">
          <ac:chgData name="Antonia Devina" userId="112089ce-7d96-4b36-8dba-0143861a7d50" providerId="ADAL" clId="{43A292B2-B5D6-429A-AB55-CE10FA961E89}" dt="2021-11-13T14:19:24.072" v="1116" actId="108"/>
          <ac:spMkLst>
            <pc:docMk/>
            <pc:sldMk cId="104808960" sldId="337"/>
            <ac:spMk id="3" creationId="{7DB3202E-1E16-4A63-87F9-FBE3EC6DBD84}"/>
          </ac:spMkLst>
        </pc:spChg>
        <pc:spChg chg="del">
          <ac:chgData name="Antonia Devina" userId="112089ce-7d96-4b36-8dba-0143861a7d50" providerId="ADAL" clId="{43A292B2-B5D6-429A-AB55-CE10FA961E89}" dt="2021-11-13T14:19:18.082" v="1115" actId="478"/>
          <ac:spMkLst>
            <pc:docMk/>
            <pc:sldMk cId="104808960" sldId="337"/>
            <ac:spMk id="8" creationId="{F67447E6-C0DC-4C9B-92E0-F55CDED0D5C7}"/>
          </ac:spMkLst>
        </pc:spChg>
        <pc:spChg chg="del">
          <ac:chgData name="Antonia Devina" userId="112089ce-7d96-4b36-8dba-0143861a7d50" providerId="ADAL" clId="{43A292B2-B5D6-429A-AB55-CE10FA961E89}" dt="2021-11-13T14:19:18.082" v="1115" actId="478"/>
          <ac:spMkLst>
            <pc:docMk/>
            <pc:sldMk cId="104808960" sldId="337"/>
            <ac:spMk id="9" creationId="{673ED288-93BC-45AA-ADF7-1F052777963F}"/>
          </ac:spMkLst>
        </pc:spChg>
        <pc:spChg chg="del">
          <ac:chgData name="Antonia Devina" userId="112089ce-7d96-4b36-8dba-0143861a7d50" providerId="ADAL" clId="{43A292B2-B5D6-429A-AB55-CE10FA961E89}" dt="2021-11-13T14:19:18.082" v="1115" actId="478"/>
          <ac:spMkLst>
            <pc:docMk/>
            <pc:sldMk cId="104808960" sldId="337"/>
            <ac:spMk id="10" creationId="{A27E12C2-8B12-4ED6-BC0A-BF30E0E38B80}"/>
          </ac:spMkLst>
        </pc:spChg>
        <pc:picChg chg="del">
          <ac:chgData name="Antonia Devina" userId="112089ce-7d96-4b36-8dba-0143861a7d50" providerId="ADAL" clId="{43A292B2-B5D6-429A-AB55-CE10FA961E89}" dt="2021-11-13T14:19:18.082" v="1115" actId="478"/>
          <ac:picMkLst>
            <pc:docMk/>
            <pc:sldMk cId="104808960" sldId="337"/>
            <ac:picMk id="5" creationId="{97AC40BF-0F0A-4281-B855-53120BE10258}"/>
          </ac:picMkLst>
        </pc:picChg>
        <pc:picChg chg="del">
          <ac:chgData name="Antonia Devina" userId="112089ce-7d96-4b36-8dba-0143861a7d50" providerId="ADAL" clId="{43A292B2-B5D6-429A-AB55-CE10FA961E89}" dt="2021-11-13T14:19:18.082" v="1115" actId="478"/>
          <ac:picMkLst>
            <pc:docMk/>
            <pc:sldMk cId="104808960" sldId="337"/>
            <ac:picMk id="6" creationId="{AD3474ED-BB6F-4CFF-AEAC-0D1497FEE41A}"/>
          </ac:picMkLst>
        </pc:picChg>
        <pc:picChg chg="del">
          <ac:chgData name="Antonia Devina" userId="112089ce-7d96-4b36-8dba-0143861a7d50" providerId="ADAL" clId="{43A292B2-B5D6-429A-AB55-CE10FA961E89}" dt="2021-11-13T14:19:18.082" v="1115" actId="478"/>
          <ac:picMkLst>
            <pc:docMk/>
            <pc:sldMk cId="104808960" sldId="337"/>
            <ac:picMk id="7" creationId="{66890723-FC33-479B-92BF-DB12F73B9CD4}"/>
          </ac:picMkLst>
        </pc:picChg>
        <pc:picChg chg="add mod">
          <ac:chgData name="Antonia Devina" userId="112089ce-7d96-4b36-8dba-0143861a7d50" providerId="ADAL" clId="{43A292B2-B5D6-429A-AB55-CE10FA961E89}" dt="2021-11-13T14:19:54.745" v="1124" actId="1076"/>
          <ac:picMkLst>
            <pc:docMk/>
            <pc:sldMk cId="104808960" sldId="337"/>
            <ac:picMk id="11" creationId="{EA493B39-8A58-4BBD-928B-8AB8956C4B3F}"/>
          </ac:picMkLst>
        </pc:picChg>
        <pc:picChg chg="add mod">
          <ac:chgData name="Antonia Devina" userId="112089ce-7d96-4b36-8dba-0143861a7d50" providerId="ADAL" clId="{43A292B2-B5D6-429A-AB55-CE10FA961E89}" dt="2021-11-13T14:19:41.306" v="1121" actId="1076"/>
          <ac:picMkLst>
            <pc:docMk/>
            <pc:sldMk cId="104808960" sldId="337"/>
            <ac:picMk id="12" creationId="{B7BE8C31-5E01-4DA7-BEE1-6D2CE3A1F763}"/>
          </ac:picMkLst>
        </pc:picChg>
      </pc:sldChg>
      <pc:sldChg chg="add del">
        <pc:chgData name="Antonia Devina" userId="112089ce-7d96-4b36-8dba-0143861a7d50" providerId="ADAL" clId="{43A292B2-B5D6-429A-AB55-CE10FA961E89}" dt="2021-11-13T14:14:44.446" v="826"/>
        <pc:sldMkLst>
          <pc:docMk/>
          <pc:sldMk cId="506260376" sldId="337"/>
        </pc:sldMkLst>
      </pc:sldChg>
      <pc:sldChg chg="addSp delSp modSp add mod">
        <pc:chgData name="Antonia Devina" userId="112089ce-7d96-4b36-8dba-0143861a7d50" providerId="ADAL" clId="{43A292B2-B5D6-429A-AB55-CE10FA961E89}" dt="2021-11-13T14:18:46.938" v="1109" actId="1076"/>
        <pc:sldMkLst>
          <pc:docMk/>
          <pc:sldMk cId="1745728096" sldId="338"/>
        </pc:sldMkLst>
        <pc:spChg chg="del">
          <ac:chgData name="Antonia Devina" userId="112089ce-7d96-4b36-8dba-0143861a7d50" providerId="ADAL" clId="{43A292B2-B5D6-429A-AB55-CE10FA961E89}" dt="2021-11-13T14:17:08.516" v="994" actId="478"/>
          <ac:spMkLst>
            <pc:docMk/>
            <pc:sldMk cId="1745728096" sldId="338"/>
            <ac:spMk id="8" creationId="{F67447E6-C0DC-4C9B-92E0-F55CDED0D5C7}"/>
          </ac:spMkLst>
        </pc:spChg>
        <pc:spChg chg="del">
          <ac:chgData name="Antonia Devina" userId="112089ce-7d96-4b36-8dba-0143861a7d50" providerId="ADAL" clId="{43A292B2-B5D6-429A-AB55-CE10FA961E89}" dt="2021-11-13T14:17:08.516" v="994" actId="478"/>
          <ac:spMkLst>
            <pc:docMk/>
            <pc:sldMk cId="1745728096" sldId="338"/>
            <ac:spMk id="9" creationId="{673ED288-93BC-45AA-ADF7-1F052777963F}"/>
          </ac:spMkLst>
        </pc:spChg>
        <pc:spChg chg="del">
          <ac:chgData name="Antonia Devina" userId="112089ce-7d96-4b36-8dba-0143861a7d50" providerId="ADAL" clId="{43A292B2-B5D6-429A-AB55-CE10FA961E89}" dt="2021-11-13T14:17:08.516" v="994" actId="478"/>
          <ac:spMkLst>
            <pc:docMk/>
            <pc:sldMk cId="1745728096" sldId="338"/>
            <ac:spMk id="10" creationId="{A27E12C2-8B12-4ED6-BC0A-BF30E0E38B80}"/>
          </ac:spMkLst>
        </pc:spChg>
        <pc:spChg chg="add mod">
          <ac:chgData name="Antonia Devina" userId="112089ce-7d96-4b36-8dba-0143861a7d50" providerId="ADAL" clId="{43A292B2-B5D6-429A-AB55-CE10FA961E89}" dt="2021-11-13T14:18:39.576" v="1107" actId="113"/>
          <ac:spMkLst>
            <pc:docMk/>
            <pc:sldMk cId="1745728096" sldId="338"/>
            <ac:spMk id="14" creationId="{86B28DE6-6C23-495D-8FB2-C2933BCCA982}"/>
          </ac:spMkLst>
        </pc:spChg>
        <pc:spChg chg="add mod">
          <ac:chgData name="Antonia Devina" userId="112089ce-7d96-4b36-8dba-0143861a7d50" providerId="ADAL" clId="{43A292B2-B5D6-429A-AB55-CE10FA961E89}" dt="2021-11-13T14:18:39.576" v="1107" actId="113"/>
          <ac:spMkLst>
            <pc:docMk/>
            <pc:sldMk cId="1745728096" sldId="338"/>
            <ac:spMk id="15" creationId="{11DB440F-0E24-464E-8CC3-F9E561CC230A}"/>
          </ac:spMkLst>
        </pc:spChg>
        <pc:spChg chg="add mod">
          <ac:chgData name="Antonia Devina" userId="112089ce-7d96-4b36-8dba-0143861a7d50" providerId="ADAL" clId="{43A292B2-B5D6-429A-AB55-CE10FA961E89}" dt="2021-11-13T14:18:20.623" v="1104" actId="571"/>
          <ac:spMkLst>
            <pc:docMk/>
            <pc:sldMk cId="1745728096" sldId="338"/>
            <ac:spMk id="16" creationId="{D2D2EF24-48F0-420A-8999-AD9DC261DAEE}"/>
          </ac:spMkLst>
        </pc:spChg>
        <pc:spChg chg="add mod">
          <ac:chgData name="Antonia Devina" userId="112089ce-7d96-4b36-8dba-0143861a7d50" providerId="ADAL" clId="{43A292B2-B5D6-429A-AB55-CE10FA961E89}" dt="2021-11-13T14:18:20.623" v="1104" actId="571"/>
          <ac:spMkLst>
            <pc:docMk/>
            <pc:sldMk cId="1745728096" sldId="338"/>
            <ac:spMk id="17" creationId="{74D61DFB-C102-4169-9071-1534C89212E1}"/>
          </ac:spMkLst>
        </pc:spChg>
        <pc:picChg chg="del">
          <ac:chgData name="Antonia Devina" userId="112089ce-7d96-4b36-8dba-0143861a7d50" providerId="ADAL" clId="{43A292B2-B5D6-429A-AB55-CE10FA961E89}" dt="2021-11-13T14:17:05.662" v="993" actId="478"/>
          <ac:picMkLst>
            <pc:docMk/>
            <pc:sldMk cId="1745728096" sldId="338"/>
            <ac:picMk id="5" creationId="{97AC40BF-0F0A-4281-B855-53120BE10258}"/>
          </ac:picMkLst>
        </pc:picChg>
        <pc:picChg chg="del">
          <ac:chgData name="Antonia Devina" userId="112089ce-7d96-4b36-8dba-0143861a7d50" providerId="ADAL" clId="{43A292B2-B5D6-429A-AB55-CE10FA961E89}" dt="2021-11-13T14:17:05.662" v="993" actId="478"/>
          <ac:picMkLst>
            <pc:docMk/>
            <pc:sldMk cId="1745728096" sldId="338"/>
            <ac:picMk id="6" creationId="{AD3474ED-BB6F-4CFF-AEAC-0D1497FEE41A}"/>
          </ac:picMkLst>
        </pc:picChg>
        <pc:picChg chg="del">
          <ac:chgData name="Antonia Devina" userId="112089ce-7d96-4b36-8dba-0143861a7d50" providerId="ADAL" clId="{43A292B2-B5D6-429A-AB55-CE10FA961E89}" dt="2021-11-13T14:17:05.662" v="993" actId="478"/>
          <ac:picMkLst>
            <pc:docMk/>
            <pc:sldMk cId="1745728096" sldId="338"/>
            <ac:picMk id="7" creationId="{66890723-FC33-479B-92BF-DB12F73B9CD4}"/>
          </ac:picMkLst>
        </pc:picChg>
        <pc:picChg chg="add mod">
          <ac:chgData name="Antonia Devina" userId="112089ce-7d96-4b36-8dba-0143861a7d50" providerId="ADAL" clId="{43A292B2-B5D6-429A-AB55-CE10FA961E89}" dt="2021-11-13T14:17:32.047" v="1005" actId="1076"/>
          <ac:picMkLst>
            <pc:docMk/>
            <pc:sldMk cId="1745728096" sldId="338"/>
            <ac:picMk id="11" creationId="{393E7680-DB49-478A-BD28-97E6E75589D2}"/>
          </ac:picMkLst>
        </pc:picChg>
        <pc:picChg chg="add mod">
          <ac:chgData name="Antonia Devina" userId="112089ce-7d96-4b36-8dba-0143861a7d50" providerId="ADAL" clId="{43A292B2-B5D6-429A-AB55-CE10FA961E89}" dt="2021-11-13T14:18:45.243" v="1108" actId="1076"/>
          <ac:picMkLst>
            <pc:docMk/>
            <pc:sldMk cId="1745728096" sldId="338"/>
            <ac:picMk id="12" creationId="{F92E1580-087F-43D9-B8B1-6A9AE3CBD02A}"/>
          </ac:picMkLst>
        </pc:picChg>
        <pc:picChg chg="add mod">
          <ac:chgData name="Antonia Devina" userId="112089ce-7d96-4b36-8dba-0143861a7d50" providerId="ADAL" clId="{43A292B2-B5D6-429A-AB55-CE10FA961E89}" dt="2021-11-13T14:18:46.938" v="1109" actId="1076"/>
          <ac:picMkLst>
            <pc:docMk/>
            <pc:sldMk cId="1745728096" sldId="338"/>
            <ac:picMk id="13" creationId="{20D756B5-F4CF-4ABF-BA07-C53CA3F599FA}"/>
          </ac:picMkLst>
        </pc:picChg>
      </pc:sldChg>
      <pc:sldChg chg="addSp delSp modSp add mod">
        <pc:chgData name="Antonia Devina" userId="112089ce-7d96-4b36-8dba-0143861a7d50" providerId="ADAL" clId="{43A292B2-B5D6-429A-AB55-CE10FA961E89}" dt="2021-11-13T14:57:30.615" v="1919" actId="1076"/>
        <pc:sldMkLst>
          <pc:docMk/>
          <pc:sldMk cId="1979781250" sldId="339"/>
        </pc:sldMkLst>
        <pc:spChg chg="del">
          <ac:chgData name="Antonia Devina" userId="112089ce-7d96-4b36-8dba-0143861a7d50" providerId="ADAL" clId="{43A292B2-B5D6-429A-AB55-CE10FA961E89}" dt="2021-11-13T14:56:54.681" v="1902" actId="478"/>
          <ac:spMkLst>
            <pc:docMk/>
            <pc:sldMk cId="1979781250" sldId="339"/>
            <ac:spMk id="3" creationId="{C4E431D5-76B4-492A-A608-423633DF3B77}"/>
          </ac:spMkLst>
        </pc:spChg>
        <pc:spChg chg="mod">
          <ac:chgData name="Antonia Devina" userId="112089ce-7d96-4b36-8dba-0143861a7d50" providerId="ADAL" clId="{43A292B2-B5D6-429A-AB55-CE10FA961E89}" dt="2021-11-13T14:57:23.324" v="1915" actId="1076"/>
          <ac:spMkLst>
            <pc:docMk/>
            <pc:sldMk cId="1979781250" sldId="339"/>
            <ac:spMk id="8" creationId="{1C1028A9-16FF-4FF3-89E2-2EFEAE18ED07}"/>
          </ac:spMkLst>
        </pc:spChg>
        <pc:spChg chg="add mod">
          <ac:chgData name="Antonia Devina" userId="112089ce-7d96-4b36-8dba-0143861a7d50" providerId="ADAL" clId="{43A292B2-B5D6-429A-AB55-CE10FA961E89}" dt="2021-11-13T14:57:04.492" v="1907" actId="1076"/>
          <ac:spMkLst>
            <pc:docMk/>
            <pc:sldMk cId="1979781250" sldId="339"/>
            <ac:spMk id="9" creationId="{28FA8B62-6DBE-42C8-8F43-050D3BCD7788}"/>
          </ac:spMkLst>
        </pc:spChg>
        <pc:spChg chg="add del mod">
          <ac:chgData name="Antonia Devina" userId="112089ce-7d96-4b36-8dba-0143861a7d50" providerId="ADAL" clId="{43A292B2-B5D6-429A-AB55-CE10FA961E89}" dt="2021-11-13T14:24:30.676" v="1304" actId="478"/>
          <ac:spMkLst>
            <pc:docMk/>
            <pc:sldMk cId="1979781250" sldId="339"/>
            <ac:spMk id="10" creationId="{F3423DBD-3107-42F5-B15C-CB2E9FBEFB17}"/>
          </ac:spMkLst>
        </pc:spChg>
        <pc:spChg chg="add mod">
          <ac:chgData name="Antonia Devina" userId="112089ce-7d96-4b36-8dba-0143861a7d50" providerId="ADAL" clId="{43A292B2-B5D6-429A-AB55-CE10FA961E89}" dt="2021-11-13T14:57:30.615" v="1919" actId="1076"/>
          <ac:spMkLst>
            <pc:docMk/>
            <pc:sldMk cId="1979781250" sldId="339"/>
            <ac:spMk id="11" creationId="{E8C83373-C211-4F85-A710-E8E5008181D5}"/>
          </ac:spMkLst>
        </pc:spChg>
        <pc:spChg chg="add del mod">
          <ac:chgData name="Antonia Devina" userId="112089ce-7d96-4b36-8dba-0143861a7d50" providerId="ADAL" clId="{43A292B2-B5D6-429A-AB55-CE10FA961E89}" dt="2021-11-13T14:56:57.148" v="1903" actId="478"/>
          <ac:spMkLst>
            <pc:docMk/>
            <pc:sldMk cId="1979781250" sldId="339"/>
            <ac:spMk id="12" creationId="{638FE909-F923-4D77-912C-2BE205E05E5F}"/>
          </ac:spMkLst>
        </pc:spChg>
        <pc:picChg chg="add del mod">
          <ac:chgData name="Antonia Devina" userId="112089ce-7d96-4b36-8dba-0143861a7d50" providerId="ADAL" clId="{43A292B2-B5D6-429A-AB55-CE10FA961E89}" dt="2021-11-13T14:57:05.437" v="1908" actId="1076"/>
          <ac:picMkLst>
            <pc:docMk/>
            <pc:sldMk cId="1979781250" sldId="339"/>
            <ac:picMk id="4" creationId="{32B593A6-3B5B-421B-95EF-4D88A56170EF}"/>
          </ac:picMkLst>
        </pc:picChg>
        <pc:picChg chg="add del mod">
          <ac:chgData name="Antonia Devina" userId="112089ce-7d96-4b36-8dba-0143861a7d50" providerId="ADAL" clId="{43A292B2-B5D6-429A-AB55-CE10FA961E89}" dt="2021-11-13T14:24:29.071" v="1303" actId="478"/>
          <ac:picMkLst>
            <pc:docMk/>
            <pc:sldMk cId="1979781250" sldId="339"/>
            <ac:picMk id="6" creationId="{41AEF062-B85B-4596-8553-C56D275DEB06}"/>
          </ac:picMkLst>
        </pc:picChg>
      </pc:sldChg>
      <pc:sldChg chg="add del">
        <pc:chgData name="Antonia Devina" userId="112089ce-7d96-4b36-8dba-0143861a7d50" providerId="ADAL" clId="{43A292B2-B5D6-429A-AB55-CE10FA961E89}" dt="2021-11-13T14:57:48.446" v="1920" actId="47"/>
        <pc:sldMkLst>
          <pc:docMk/>
          <pc:sldMk cId="167421458" sldId="340"/>
        </pc:sldMkLst>
      </pc:sldChg>
      <pc:sldChg chg="addSp delSp modSp add mod">
        <pc:chgData name="Antonia Devina" userId="112089ce-7d96-4b36-8dba-0143861a7d50" providerId="ADAL" clId="{43A292B2-B5D6-429A-AB55-CE10FA961E89}" dt="2021-11-13T14:58:32.603" v="1989" actId="1076"/>
        <pc:sldMkLst>
          <pc:docMk/>
          <pc:sldMk cId="4152023494" sldId="341"/>
        </pc:sldMkLst>
        <pc:spChg chg="del">
          <ac:chgData name="Antonia Devina" userId="112089ce-7d96-4b36-8dba-0143861a7d50" providerId="ADAL" clId="{43A292B2-B5D6-429A-AB55-CE10FA961E89}" dt="2021-11-13T14:57:58.305" v="1921" actId="478"/>
          <ac:spMkLst>
            <pc:docMk/>
            <pc:sldMk cId="4152023494" sldId="341"/>
            <ac:spMk id="8" creationId="{1C1028A9-16FF-4FF3-89E2-2EFEAE18ED07}"/>
          </ac:spMkLst>
        </pc:spChg>
        <pc:spChg chg="del">
          <ac:chgData name="Antonia Devina" userId="112089ce-7d96-4b36-8dba-0143861a7d50" providerId="ADAL" clId="{43A292B2-B5D6-429A-AB55-CE10FA961E89}" dt="2021-11-13T14:24:46.922" v="1307" actId="478"/>
          <ac:spMkLst>
            <pc:docMk/>
            <pc:sldMk cId="4152023494" sldId="341"/>
            <ac:spMk id="9" creationId="{28FA8B62-6DBE-42C8-8F43-050D3BCD7788}"/>
          </ac:spMkLst>
        </pc:spChg>
        <pc:spChg chg="del">
          <ac:chgData name="Antonia Devina" userId="112089ce-7d96-4b36-8dba-0143861a7d50" providerId="ADAL" clId="{43A292B2-B5D6-429A-AB55-CE10FA961E89}" dt="2021-11-13T14:24:48.366" v="1308" actId="478"/>
          <ac:spMkLst>
            <pc:docMk/>
            <pc:sldMk cId="4152023494" sldId="341"/>
            <ac:spMk id="10" creationId="{F3423DBD-3107-42F5-B15C-CB2E9FBEFB17}"/>
          </ac:spMkLst>
        </pc:spChg>
        <pc:spChg chg="add mod">
          <ac:chgData name="Antonia Devina" userId="112089ce-7d96-4b36-8dba-0143861a7d50" providerId="ADAL" clId="{43A292B2-B5D6-429A-AB55-CE10FA961E89}" dt="2021-11-13T14:58:02.497" v="1922" actId="1076"/>
          <ac:spMkLst>
            <pc:docMk/>
            <pc:sldMk cId="4152023494" sldId="341"/>
            <ac:spMk id="12" creationId="{C509AA40-8E6D-4F69-BBEE-4EC046F44466}"/>
          </ac:spMkLst>
        </pc:spChg>
        <pc:spChg chg="add mod">
          <ac:chgData name="Antonia Devina" userId="112089ce-7d96-4b36-8dba-0143861a7d50" providerId="ADAL" clId="{43A292B2-B5D6-429A-AB55-CE10FA961E89}" dt="2021-11-13T14:58:02.497" v="1922" actId="1076"/>
          <ac:spMkLst>
            <pc:docMk/>
            <pc:sldMk cId="4152023494" sldId="341"/>
            <ac:spMk id="13" creationId="{DF5220A2-A6EE-48D1-928C-04614A11670F}"/>
          </ac:spMkLst>
        </pc:spChg>
        <pc:spChg chg="add mod">
          <ac:chgData name="Antonia Devina" userId="112089ce-7d96-4b36-8dba-0143861a7d50" providerId="ADAL" clId="{43A292B2-B5D6-429A-AB55-CE10FA961E89}" dt="2021-11-13T14:58:32.603" v="1989" actId="1076"/>
          <ac:spMkLst>
            <pc:docMk/>
            <pc:sldMk cId="4152023494" sldId="341"/>
            <ac:spMk id="14" creationId="{386B351A-2E23-42BD-AD4A-4D38D1F9ED62}"/>
          </ac:spMkLst>
        </pc:spChg>
        <pc:picChg chg="del">
          <ac:chgData name="Antonia Devina" userId="112089ce-7d96-4b36-8dba-0143861a7d50" providerId="ADAL" clId="{43A292B2-B5D6-429A-AB55-CE10FA961E89}" dt="2021-11-13T14:24:43.214" v="1306" actId="478"/>
          <ac:picMkLst>
            <pc:docMk/>
            <pc:sldMk cId="4152023494" sldId="341"/>
            <ac:picMk id="4" creationId="{32B593A6-3B5B-421B-95EF-4D88A56170EF}"/>
          </ac:picMkLst>
        </pc:picChg>
        <pc:picChg chg="del">
          <ac:chgData name="Antonia Devina" userId="112089ce-7d96-4b36-8dba-0143861a7d50" providerId="ADAL" clId="{43A292B2-B5D6-429A-AB55-CE10FA961E89}" dt="2021-11-13T14:24:43.214" v="1306" actId="478"/>
          <ac:picMkLst>
            <pc:docMk/>
            <pc:sldMk cId="4152023494" sldId="341"/>
            <ac:picMk id="6" creationId="{41AEF062-B85B-4596-8553-C56D275DEB06}"/>
          </ac:picMkLst>
        </pc:picChg>
        <pc:picChg chg="add mod">
          <ac:chgData name="Antonia Devina" userId="112089ce-7d96-4b36-8dba-0143861a7d50" providerId="ADAL" clId="{43A292B2-B5D6-429A-AB55-CE10FA961E89}" dt="2021-11-13T14:58:02.497" v="1922" actId="1076"/>
          <ac:picMkLst>
            <pc:docMk/>
            <pc:sldMk cId="4152023494" sldId="341"/>
            <ac:picMk id="11" creationId="{2C399D66-5DE8-475E-AC4F-738E3F9DF6F7}"/>
          </ac:picMkLst>
        </pc:picChg>
      </pc:sldChg>
      <pc:sldChg chg="addSp delSp modSp new mod ord">
        <pc:chgData name="Antonia Devina" userId="112089ce-7d96-4b36-8dba-0143861a7d50" providerId="ADAL" clId="{43A292B2-B5D6-429A-AB55-CE10FA961E89}" dt="2021-11-13T14:37:03.836" v="1868" actId="20577"/>
        <pc:sldMkLst>
          <pc:docMk/>
          <pc:sldMk cId="793517000" sldId="342"/>
        </pc:sldMkLst>
        <pc:spChg chg="mod">
          <ac:chgData name="Antonia Devina" userId="112089ce-7d96-4b36-8dba-0143861a7d50" providerId="ADAL" clId="{43A292B2-B5D6-429A-AB55-CE10FA961E89}" dt="2021-11-13T14:27:55.321" v="1430" actId="14100"/>
          <ac:spMkLst>
            <pc:docMk/>
            <pc:sldMk cId="793517000" sldId="342"/>
            <ac:spMk id="2" creationId="{9F567E99-4754-4775-B0AF-2FC050BAE360}"/>
          </ac:spMkLst>
        </pc:spChg>
        <pc:spChg chg="mod">
          <ac:chgData name="Antonia Devina" userId="112089ce-7d96-4b36-8dba-0143861a7d50" providerId="ADAL" clId="{43A292B2-B5D6-429A-AB55-CE10FA961E89}" dt="2021-11-13T14:37:03.836" v="1868" actId="20577"/>
          <ac:spMkLst>
            <pc:docMk/>
            <pc:sldMk cId="793517000" sldId="342"/>
            <ac:spMk id="3" creationId="{F2016487-CF36-404A-86EE-ED956E1B421E}"/>
          </ac:spMkLst>
        </pc:spChg>
        <pc:spChg chg="add del">
          <ac:chgData name="Antonia Devina" userId="112089ce-7d96-4b36-8dba-0143861a7d50" providerId="ADAL" clId="{43A292B2-B5D6-429A-AB55-CE10FA961E89}" dt="2021-11-13T14:28:24.864" v="1434" actId="22"/>
          <ac:spMkLst>
            <pc:docMk/>
            <pc:sldMk cId="793517000" sldId="342"/>
            <ac:spMk id="6" creationId="{066ADDE1-E737-4F04-AC7D-3D288B4AD2F4}"/>
          </ac:spMkLst>
        </pc:spChg>
        <pc:picChg chg="add del mod">
          <ac:chgData name="Antonia Devina" userId="112089ce-7d96-4b36-8dba-0143861a7d50" providerId="ADAL" clId="{43A292B2-B5D6-429A-AB55-CE10FA961E89}" dt="2021-11-13T14:36:41.129" v="1853" actId="478"/>
          <ac:picMkLst>
            <pc:docMk/>
            <pc:sldMk cId="793517000" sldId="342"/>
            <ac:picMk id="4" creationId="{CE3E0A68-E807-40C1-B5F3-2571181B6864}"/>
          </ac:picMkLst>
        </pc:picChg>
        <pc:picChg chg="add mod">
          <ac:chgData name="Antonia Devina" userId="112089ce-7d96-4b36-8dba-0143861a7d50" providerId="ADAL" clId="{43A292B2-B5D6-429A-AB55-CE10FA961E89}" dt="2021-11-13T14:36:49.729" v="1858" actId="1076"/>
          <ac:picMkLst>
            <pc:docMk/>
            <pc:sldMk cId="793517000" sldId="342"/>
            <ac:picMk id="8" creationId="{123B34B3-C1B2-49EB-935A-8A5B270990FA}"/>
          </ac:picMkLst>
        </pc:picChg>
      </pc:sldChg>
      <pc:sldChg chg="addSp delSp modSp add del mod">
        <pc:chgData name="Antonia Devina" userId="112089ce-7d96-4b36-8dba-0143861a7d50" providerId="ADAL" clId="{43A292B2-B5D6-429A-AB55-CE10FA961E89}" dt="2021-11-13T15:03:16.113" v="1995" actId="1076"/>
        <pc:sldMkLst>
          <pc:docMk/>
          <pc:sldMk cId="2998549676" sldId="343"/>
        </pc:sldMkLst>
        <pc:spChg chg="mod">
          <ac:chgData name="Antonia Devina" userId="112089ce-7d96-4b36-8dba-0143861a7d50" providerId="ADAL" clId="{43A292B2-B5D6-429A-AB55-CE10FA961E89}" dt="2021-11-13T14:33:12.907" v="1693" actId="1076"/>
          <ac:spMkLst>
            <pc:docMk/>
            <pc:sldMk cId="2998549676" sldId="343"/>
            <ac:spMk id="2" creationId="{9F567E99-4754-4775-B0AF-2FC050BAE360}"/>
          </ac:spMkLst>
        </pc:spChg>
        <pc:spChg chg="mod">
          <ac:chgData name="Antonia Devina" userId="112089ce-7d96-4b36-8dba-0143861a7d50" providerId="ADAL" clId="{43A292B2-B5D6-429A-AB55-CE10FA961E89}" dt="2021-11-13T14:33:34.043" v="1699" actId="1076"/>
          <ac:spMkLst>
            <pc:docMk/>
            <pc:sldMk cId="2998549676" sldId="343"/>
            <ac:spMk id="3" creationId="{F2016487-CF36-404A-86EE-ED956E1B421E}"/>
          </ac:spMkLst>
        </pc:spChg>
        <pc:picChg chg="del">
          <ac:chgData name="Antonia Devina" userId="112089ce-7d96-4b36-8dba-0143861a7d50" providerId="ADAL" clId="{43A292B2-B5D6-429A-AB55-CE10FA961E89}" dt="2021-11-13T14:32:51.995" v="1686" actId="478"/>
          <ac:picMkLst>
            <pc:docMk/>
            <pc:sldMk cId="2998549676" sldId="343"/>
            <ac:picMk id="4" creationId="{CE3E0A68-E807-40C1-B5F3-2571181B6864}"/>
          </ac:picMkLst>
        </pc:picChg>
        <pc:picChg chg="add mod">
          <ac:chgData name="Antonia Devina" userId="112089ce-7d96-4b36-8dba-0143861a7d50" providerId="ADAL" clId="{43A292B2-B5D6-429A-AB55-CE10FA961E89}" dt="2021-11-13T14:33:38.431" v="1700" actId="1076"/>
          <ac:picMkLst>
            <pc:docMk/>
            <pc:sldMk cId="2998549676" sldId="343"/>
            <ac:picMk id="5" creationId="{4DA00126-24B8-4C40-B77F-861487EA8BEE}"/>
          </ac:picMkLst>
        </pc:picChg>
        <pc:picChg chg="add mod">
          <ac:chgData name="Antonia Devina" userId="112089ce-7d96-4b36-8dba-0143861a7d50" providerId="ADAL" clId="{43A292B2-B5D6-429A-AB55-CE10FA961E89}" dt="2021-11-13T15:03:16.113" v="1995" actId="1076"/>
          <ac:picMkLst>
            <pc:docMk/>
            <pc:sldMk cId="2998549676" sldId="343"/>
            <ac:picMk id="6" creationId="{6DB6C0AF-E68F-49A2-9612-3BC22128DAD9}"/>
          </ac:picMkLst>
        </pc:picChg>
      </pc:sldChg>
      <pc:sldChg chg="addSp delSp modSp add del mod">
        <pc:chgData name="Antonia Devina" userId="112089ce-7d96-4b36-8dba-0143861a7d50" providerId="ADAL" clId="{43A292B2-B5D6-429A-AB55-CE10FA961E89}" dt="2021-11-13T15:16:15.064" v="1996" actId="47"/>
        <pc:sldMkLst>
          <pc:docMk/>
          <pc:sldMk cId="3319178587" sldId="344"/>
        </pc:sldMkLst>
        <pc:spChg chg="add mod">
          <ac:chgData name="Antonia Devina" userId="112089ce-7d96-4b36-8dba-0143861a7d50" providerId="ADAL" clId="{43A292B2-B5D6-429A-AB55-CE10FA961E89}" dt="2021-11-13T14:34:23.438" v="1741" actId="20577"/>
          <ac:spMkLst>
            <pc:docMk/>
            <pc:sldMk cId="3319178587" sldId="344"/>
            <ac:spMk id="7" creationId="{CA533D3C-EA23-4653-8CDF-FA7FEA000DE0}"/>
          </ac:spMkLst>
        </pc:spChg>
        <pc:picChg chg="del">
          <ac:chgData name="Antonia Devina" userId="112089ce-7d96-4b36-8dba-0143861a7d50" providerId="ADAL" clId="{43A292B2-B5D6-429A-AB55-CE10FA961E89}" dt="2021-11-13T14:33:55.795" v="1704" actId="478"/>
          <ac:picMkLst>
            <pc:docMk/>
            <pc:sldMk cId="3319178587" sldId="344"/>
            <ac:picMk id="5" creationId="{4DA00126-24B8-4C40-B77F-861487EA8BEE}"/>
          </ac:picMkLst>
        </pc:picChg>
        <pc:picChg chg="add mod">
          <ac:chgData name="Antonia Devina" userId="112089ce-7d96-4b36-8dba-0143861a7d50" providerId="ADAL" clId="{43A292B2-B5D6-429A-AB55-CE10FA961E89}" dt="2021-11-13T14:34:03.817" v="1707" actId="1076"/>
          <ac:picMkLst>
            <pc:docMk/>
            <pc:sldMk cId="3319178587" sldId="344"/>
            <ac:picMk id="6" creationId="{ADAFFEB8-F9A2-425E-A74B-1651EA2502DB}"/>
          </ac:picMkLst>
        </pc:picChg>
      </pc:sldChg>
    </pc:docChg>
  </pc:docChgLst>
  <pc:docChgLst>
    <pc:chgData name="Chwa Choon Xiang" userId="0ee66bc5-8c7b-4b02-b7aa-ba4eb853e2aa" providerId="ADAL" clId="{24687A77-7846-4A00-8610-0AC079B41EE9}"/>
    <pc:docChg chg="undo custSel addSld delSld modSld">
      <pc:chgData name="Chwa Choon Xiang" userId="0ee66bc5-8c7b-4b02-b7aa-ba4eb853e2aa" providerId="ADAL" clId="{24687A77-7846-4A00-8610-0AC079B41EE9}" dt="2021-11-14T09:38:59.461" v="1140" actId="47"/>
      <pc:docMkLst>
        <pc:docMk/>
      </pc:docMkLst>
      <pc:sldChg chg="addSp delSp modSp add mod delAnim chgLayout">
        <pc:chgData name="Chwa Choon Xiang" userId="0ee66bc5-8c7b-4b02-b7aa-ba4eb853e2aa" providerId="ADAL" clId="{24687A77-7846-4A00-8610-0AC079B41EE9}" dt="2021-11-14T08:33:21.573" v="1134" actId="478"/>
        <pc:sldMkLst>
          <pc:docMk/>
          <pc:sldMk cId="1845794560" sldId="293"/>
        </pc:sldMkLst>
        <pc:spChg chg="del">
          <ac:chgData name="Chwa Choon Xiang" userId="0ee66bc5-8c7b-4b02-b7aa-ba4eb853e2aa" providerId="ADAL" clId="{24687A77-7846-4A00-8610-0AC079B41EE9}" dt="2021-11-13T21:00:17.026" v="27" actId="478"/>
          <ac:spMkLst>
            <pc:docMk/>
            <pc:sldMk cId="1845794560" sldId="293"/>
            <ac:spMk id="2" creationId="{916FB1B6-D793-4B55-879C-E2B4FC64DF48}"/>
          </ac:spMkLst>
        </pc:spChg>
        <pc:spChg chg="mod ord">
          <ac:chgData name="Chwa Choon Xiang" userId="0ee66bc5-8c7b-4b02-b7aa-ba4eb853e2aa" providerId="ADAL" clId="{24687A77-7846-4A00-8610-0AC079B41EE9}" dt="2021-11-13T21:13:53.380" v="208" actId="14100"/>
          <ac:spMkLst>
            <pc:docMk/>
            <pc:sldMk cId="1845794560" sldId="293"/>
            <ac:spMk id="3" creationId="{AC3F99EE-BB09-4679-BF2C-C39F9D7B20B6}"/>
          </ac:spMkLst>
        </pc:spChg>
        <pc:spChg chg="add del mod">
          <ac:chgData name="Chwa Choon Xiang" userId="0ee66bc5-8c7b-4b02-b7aa-ba4eb853e2aa" providerId="ADAL" clId="{24687A77-7846-4A00-8610-0AC079B41EE9}" dt="2021-11-13T21:00:18.926" v="28" actId="478"/>
          <ac:spMkLst>
            <pc:docMk/>
            <pc:sldMk cId="1845794560" sldId="293"/>
            <ac:spMk id="9" creationId="{AE440910-8435-4814-9814-263F54D3BD8A}"/>
          </ac:spMkLst>
        </pc:spChg>
        <pc:spChg chg="add mod ord">
          <ac:chgData name="Chwa Choon Xiang" userId="0ee66bc5-8c7b-4b02-b7aa-ba4eb853e2aa" providerId="ADAL" clId="{24687A77-7846-4A00-8610-0AC079B41EE9}" dt="2021-11-14T06:45:44.232" v="1130" actId="20577"/>
          <ac:spMkLst>
            <pc:docMk/>
            <pc:sldMk cId="1845794560" sldId="293"/>
            <ac:spMk id="17" creationId="{DA1CFC9C-2AF6-46D7-9F52-1A8F8A8D3046}"/>
          </ac:spMkLst>
        </pc:spChg>
        <pc:grpChg chg="mod">
          <ac:chgData name="Chwa Choon Xiang" userId="0ee66bc5-8c7b-4b02-b7aa-ba4eb853e2aa" providerId="ADAL" clId="{24687A77-7846-4A00-8610-0AC079B41EE9}" dt="2021-11-13T21:00:34.065" v="30" actId="1076"/>
          <ac:grpSpMkLst>
            <pc:docMk/>
            <pc:sldMk cId="1845794560" sldId="293"/>
            <ac:grpSpMk id="20" creationId="{359F4FF9-8465-4D50-9DFD-3A3D4D92BED6}"/>
          </ac:grpSpMkLst>
        </pc:grpChg>
        <pc:graphicFrameChg chg="mod">
          <ac:chgData name="Chwa Choon Xiang" userId="0ee66bc5-8c7b-4b02-b7aa-ba4eb853e2aa" providerId="ADAL" clId="{24687A77-7846-4A00-8610-0AC079B41EE9}" dt="2021-11-13T21:00:34.065" v="30" actId="1076"/>
          <ac:graphicFrameMkLst>
            <pc:docMk/>
            <pc:sldMk cId="1845794560" sldId="293"/>
            <ac:graphicFrameMk id="4" creationId="{E7D21E2E-DE9D-480A-923F-FFAE664F0BDB}"/>
          </ac:graphicFrameMkLst>
        </pc:graphicFrameChg>
        <pc:graphicFrameChg chg="mod">
          <ac:chgData name="Chwa Choon Xiang" userId="0ee66bc5-8c7b-4b02-b7aa-ba4eb853e2aa" providerId="ADAL" clId="{24687A77-7846-4A00-8610-0AC079B41EE9}" dt="2021-11-13T21:00:34.065" v="30" actId="1076"/>
          <ac:graphicFrameMkLst>
            <pc:docMk/>
            <pc:sldMk cId="1845794560" sldId="293"/>
            <ac:graphicFrameMk id="5" creationId="{9AC32B19-15A5-402A-A870-E6D7D1593744}"/>
          </ac:graphicFrameMkLst>
        </pc:graphicFrameChg>
        <pc:graphicFrameChg chg="mod">
          <ac:chgData name="Chwa Choon Xiang" userId="0ee66bc5-8c7b-4b02-b7aa-ba4eb853e2aa" providerId="ADAL" clId="{24687A77-7846-4A00-8610-0AC079B41EE9}" dt="2021-11-13T21:00:34.065" v="30" actId="1076"/>
          <ac:graphicFrameMkLst>
            <pc:docMk/>
            <pc:sldMk cId="1845794560" sldId="293"/>
            <ac:graphicFrameMk id="7" creationId="{305E00BD-67D8-4F22-83EC-5AD927BD6094}"/>
          </ac:graphicFrameMkLst>
        </pc:graphicFrameChg>
        <pc:graphicFrameChg chg="mod">
          <ac:chgData name="Chwa Choon Xiang" userId="0ee66bc5-8c7b-4b02-b7aa-ba4eb853e2aa" providerId="ADAL" clId="{24687A77-7846-4A00-8610-0AC079B41EE9}" dt="2021-11-13T21:00:34.065" v="30" actId="1076"/>
          <ac:graphicFrameMkLst>
            <pc:docMk/>
            <pc:sldMk cId="1845794560" sldId="293"/>
            <ac:graphicFrameMk id="8" creationId="{96D30722-4B74-4F17-949A-9919114970A4}"/>
          </ac:graphicFrameMkLst>
        </pc:graphicFrameChg>
        <pc:picChg chg="add del mod">
          <ac:chgData name="Chwa Choon Xiang" userId="0ee66bc5-8c7b-4b02-b7aa-ba4eb853e2aa" providerId="ADAL" clId="{24687A77-7846-4A00-8610-0AC079B41EE9}" dt="2021-11-14T08:33:21.573" v="1134" actId="478"/>
          <ac:picMkLst>
            <pc:docMk/>
            <pc:sldMk cId="1845794560" sldId="293"/>
            <ac:picMk id="2" creationId="{BD4F3E2C-23B3-434B-9B61-C8FBCD480D1E}"/>
          </ac:picMkLst>
        </pc:picChg>
      </pc:sldChg>
      <pc:sldChg chg="addSp delSp modSp add mod delAnim">
        <pc:chgData name="Chwa Choon Xiang" userId="0ee66bc5-8c7b-4b02-b7aa-ba4eb853e2aa" providerId="ADAL" clId="{24687A77-7846-4A00-8610-0AC079B41EE9}" dt="2021-11-14T08:33:27.127" v="1136" actId="478"/>
        <pc:sldMkLst>
          <pc:docMk/>
          <pc:sldMk cId="2756358089" sldId="294"/>
        </pc:sldMkLst>
        <pc:spChg chg="del">
          <ac:chgData name="Chwa Choon Xiang" userId="0ee66bc5-8c7b-4b02-b7aa-ba4eb853e2aa" providerId="ADAL" clId="{24687A77-7846-4A00-8610-0AC079B41EE9}" dt="2021-11-13T21:00:02.572" v="24" actId="478"/>
          <ac:spMkLst>
            <pc:docMk/>
            <pc:sldMk cId="2756358089" sldId="294"/>
            <ac:spMk id="2" creationId="{916FB1B6-D793-4B55-879C-E2B4FC64DF48}"/>
          </ac:spMkLst>
        </pc:spChg>
        <pc:spChg chg="add del mod">
          <ac:chgData name="Chwa Choon Xiang" userId="0ee66bc5-8c7b-4b02-b7aa-ba4eb853e2aa" providerId="ADAL" clId="{24687A77-7846-4A00-8610-0AC079B41EE9}" dt="2021-11-13T21:00:03.885" v="25" actId="478"/>
          <ac:spMkLst>
            <pc:docMk/>
            <pc:sldMk cId="2756358089" sldId="294"/>
            <ac:spMk id="4" creationId="{916F4D24-CE32-4A3B-9006-DDF36F0FF5AC}"/>
          </ac:spMkLst>
        </pc:spChg>
        <pc:spChg chg="add mod">
          <ac:chgData name="Chwa Choon Xiang" userId="0ee66bc5-8c7b-4b02-b7aa-ba4eb853e2aa" providerId="ADAL" clId="{24687A77-7846-4A00-8610-0AC079B41EE9}" dt="2021-11-13T21:17:35.141" v="522" actId="20577"/>
          <ac:spMkLst>
            <pc:docMk/>
            <pc:sldMk cId="2756358089" sldId="294"/>
            <ac:spMk id="7" creationId="{117BF6E6-D421-45BE-A15E-ECAB7FCB0EED}"/>
          </ac:spMkLst>
        </pc:spChg>
        <pc:picChg chg="add del mod">
          <ac:chgData name="Chwa Choon Xiang" userId="0ee66bc5-8c7b-4b02-b7aa-ba4eb853e2aa" providerId="ADAL" clId="{24687A77-7846-4A00-8610-0AC079B41EE9}" dt="2021-11-14T08:33:27.127" v="1136" actId="478"/>
          <ac:picMkLst>
            <pc:docMk/>
            <pc:sldMk cId="2756358089" sldId="294"/>
            <ac:picMk id="2" creationId="{FF3570F2-B63D-4DFB-AB9B-460FC7B89737}"/>
          </ac:picMkLst>
        </pc:picChg>
        <pc:picChg chg="add mod">
          <ac:chgData name="Chwa Choon Xiang" userId="0ee66bc5-8c7b-4b02-b7aa-ba4eb853e2aa" providerId="ADAL" clId="{24687A77-7846-4A00-8610-0AC079B41EE9}" dt="2021-11-13T21:20:26.674" v="648" actId="1076"/>
          <ac:picMkLst>
            <pc:docMk/>
            <pc:sldMk cId="2756358089" sldId="294"/>
            <ac:picMk id="6" creationId="{7552C2BD-66EA-4FD2-BEDD-0B6672924EEC}"/>
          </ac:picMkLst>
        </pc:picChg>
        <pc:picChg chg="del">
          <ac:chgData name="Chwa Choon Xiang" userId="0ee66bc5-8c7b-4b02-b7aa-ba4eb853e2aa" providerId="ADAL" clId="{24687A77-7846-4A00-8610-0AC079B41EE9}" dt="2021-11-13T20:59:57.353" v="23" actId="478"/>
          <ac:picMkLst>
            <pc:docMk/>
            <pc:sldMk cId="2756358089" sldId="294"/>
            <ac:picMk id="23" creationId="{4E62ED4D-E753-47C0-A9D1-E1AD296F2425}"/>
          </ac:picMkLst>
        </pc:picChg>
      </pc:sldChg>
      <pc:sldChg chg="addSp delSp modSp add mod delAnim">
        <pc:chgData name="Chwa Choon Xiang" userId="0ee66bc5-8c7b-4b02-b7aa-ba4eb853e2aa" providerId="ADAL" clId="{24687A77-7846-4A00-8610-0AC079B41EE9}" dt="2021-11-14T08:33:35.550" v="1139" actId="478"/>
        <pc:sldMkLst>
          <pc:docMk/>
          <pc:sldMk cId="2624401183" sldId="295"/>
        </pc:sldMkLst>
        <pc:spChg chg="mod">
          <ac:chgData name="Chwa Choon Xiang" userId="0ee66bc5-8c7b-4b02-b7aa-ba4eb853e2aa" providerId="ADAL" clId="{24687A77-7846-4A00-8610-0AC079B41EE9}" dt="2021-11-13T21:20:47.487" v="677" actId="20577"/>
          <ac:spMkLst>
            <pc:docMk/>
            <pc:sldMk cId="2624401183" sldId="295"/>
            <ac:spMk id="2" creationId="{916FB1B6-D793-4B55-879C-E2B4FC64DF48}"/>
          </ac:spMkLst>
        </pc:spChg>
        <pc:spChg chg="mod">
          <ac:chgData name="Chwa Choon Xiang" userId="0ee66bc5-8c7b-4b02-b7aa-ba4eb853e2aa" providerId="ADAL" clId="{24687A77-7846-4A00-8610-0AC079B41EE9}" dt="2021-11-13T21:20:19.798" v="647" actId="14100"/>
          <ac:spMkLst>
            <pc:docMk/>
            <pc:sldMk cId="2624401183" sldId="295"/>
            <ac:spMk id="3" creationId="{AC3F99EE-BB09-4679-BF2C-C39F9D7B20B6}"/>
          </ac:spMkLst>
        </pc:spChg>
        <pc:picChg chg="add del mod">
          <ac:chgData name="Chwa Choon Xiang" userId="0ee66bc5-8c7b-4b02-b7aa-ba4eb853e2aa" providerId="ADAL" clId="{24687A77-7846-4A00-8610-0AC079B41EE9}" dt="2021-11-14T08:33:35.550" v="1139" actId="478"/>
          <ac:picMkLst>
            <pc:docMk/>
            <pc:sldMk cId="2624401183" sldId="295"/>
            <ac:picMk id="4" creationId="{EC9DE5CE-6F19-468B-A97E-79AA67AD0601}"/>
          </ac:picMkLst>
        </pc:picChg>
      </pc:sldChg>
      <pc:sldChg chg="addSp delSp modSp mod delAnim">
        <pc:chgData name="Chwa Choon Xiang" userId="0ee66bc5-8c7b-4b02-b7aa-ba4eb853e2aa" providerId="ADAL" clId="{24687A77-7846-4A00-8610-0AC079B41EE9}" dt="2021-11-14T08:33:19.237" v="1133" actId="478"/>
        <pc:sldMkLst>
          <pc:docMk/>
          <pc:sldMk cId="1937965827" sldId="310"/>
        </pc:sldMkLst>
        <pc:spChg chg="mod">
          <ac:chgData name="Chwa Choon Xiang" userId="0ee66bc5-8c7b-4b02-b7aa-ba4eb853e2aa" providerId="ADAL" clId="{24687A77-7846-4A00-8610-0AC079B41EE9}" dt="2021-11-13T21:13:25.596" v="202" actId="20577"/>
          <ac:spMkLst>
            <pc:docMk/>
            <pc:sldMk cId="1937965827" sldId="310"/>
            <ac:spMk id="2" creationId="{21F370B3-3917-4EA2-A1B5-3DC8B5318F57}"/>
          </ac:spMkLst>
        </pc:spChg>
        <pc:spChg chg="add del">
          <ac:chgData name="Chwa Choon Xiang" userId="0ee66bc5-8c7b-4b02-b7aa-ba4eb853e2aa" providerId="ADAL" clId="{24687A77-7846-4A00-8610-0AC079B41EE9}" dt="2021-11-13T20:59:44.636" v="21" actId="22"/>
          <ac:spMkLst>
            <pc:docMk/>
            <pc:sldMk cId="1937965827" sldId="310"/>
            <ac:spMk id="5" creationId="{FCA161BA-77F9-4683-B3C8-0CB13836CA0C}"/>
          </ac:spMkLst>
        </pc:spChg>
        <pc:picChg chg="add del mod">
          <ac:chgData name="Chwa Choon Xiang" userId="0ee66bc5-8c7b-4b02-b7aa-ba4eb853e2aa" providerId="ADAL" clId="{24687A77-7846-4A00-8610-0AC079B41EE9}" dt="2021-11-14T08:31:34.378" v="1132"/>
          <ac:picMkLst>
            <pc:docMk/>
            <pc:sldMk cId="1937965827" sldId="310"/>
            <ac:picMk id="4" creationId="{C1DC6073-4996-4105-9E99-AF1C2E6F34A1}"/>
          </ac:picMkLst>
        </pc:picChg>
        <pc:picChg chg="add del mod">
          <ac:chgData name="Chwa Choon Xiang" userId="0ee66bc5-8c7b-4b02-b7aa-ba4eb853e2aa" providerId="ADAL" clId="{24687A77-7846-4A00-8610-0AC079B41EE9}" dt="2021-11-14T08:33:19.237" v="1133" actId="478"/>
          <ac:picMkLst>
            <pc:docMk/>
            <pc:sldMk cId="1937965827" sldId="310"/>
            <ac:picMk id="5" creationId="{8E9A7ABF-D57B-49FD-9642-53774EE25703}"/>
          </ac:picMkLst>
        </pc:picChg>
      </pc:sldChg>
      <pc:sldChg chg="addSp delSp modSp mod delAnim">
        <pc:chgData name="Chwa Choon Xiang" userId="0ee66bc5-8c7b-4b02-b7aa-ba4eb853e2aa" providerId="ADAL" clId="{24687A77-7846-4A00-8610-0AC079B41EE9}" dt="2021-11-14T08:33:32.291" v="1138" actId="478"/>
        <pc:sldMkLst>
          <pc:docMk/>
          <pc:sldMk cId="2901581193" sldId="311"/>
        </pc:sldMkLst>
        <pc:spChg chg="mod">
          <ac:chgData name="Chwa Choon Xiang" userId="0ee66bc5-8c7b-4b02-b7aa-ba4eb853e2aa" providerId="ADAL" clId="{24687A77-7846-4A00-8610-0AC079B41EE9}" dt="2021-11-13T20:58:54.487" v="19" actId="20577"/>
          <ac:spMkLst>
            <pc:docMk/>
            <pc:sldMk cId="2901581193" sldId="311"/>
            <ac:spMk id="2" creationId="{21F370B3-3917-4EA2-A1B5-3DC8B5318F57}"/>
          </ac:spMkLst>
        </pc:spChg>
        <pc:picChg chg="add del mod">
          <ac:chgData name="Chwa Choon Xiang" userId="0ee66bc5-8c7b-4b02-b7aa-ba4eb853e2aa" providerId="ADAL" clId="{24687A77-7846-4A00-8610-0AC079B41EE9}" dt="2021-11-14T08:33:32.291" v="1138" actId="478"/>
          <ac:picMkLst>
            <pc:docMk/>
            <pc:sldMk cId="2901581193" sldId="311"/>
            <ac:picMk id="4" creationId="{87DB211D-B019-4EC1-88ED-BE8EACCFAD79}"/>
          </ac:picMkLst>
        </pc:picChg>
      </pc:sldChg>
      <pc:sldChg chg="del">
        <pc:chgData name="Chwa Choon Xiang" userId="0ee66bc5-8c7b-4b02-b7aa-ba4eb853e2aa" providerId="ADAL" clId="{24687A77-7846-4A00-8610-0AC079B41EE9}" dt="2021-11-14T09:38:59.461" v="1140" actId="47"/>
        <pc:sldMkLst>
          <pc:docMk/>
          <pc:sldMk cId="1470058274" sldId="327"/>
        </pc:sldMkLst>
      </pc:sldChg>
      <pc:sldChg chg="addSp delSp modSp add mod setBg delDesignElem">
        <pc:chgData name="Chwa Choon Xiang" userId="0ee66bc5-8c7b-4b02-b7aa-ba4eb853e2aa" providerId="ADAL" clId="{24687A77-7846-4A00-8610-0AC079B41EE9}" dt="2021-11-13T21:10:29.129" v="182" actId="1076"/>
        <pc:sldMkLst>
          <pc:docMk/>
          <pc:sldMk cId="1714155128" sldId="344"/>
        </pc:sldMkLst>
        <pc:spChg chg="mod">
          <ac:chgData name="Chwa Choon Xiang" userId="0ee66bc5-8c7b-4b02-b7aa-ba4eb853e2aa" providerId="ADAL" clId="{24687A77-7846-4A00-8610-0AC079B41EE9}" dt="2021-11-13T21:10:05.521" v="165" actId="1076"/>
          <ac:spMkLst>
            <pc:docMk/>
            <pc:sldMk cId="1714155128" sldId="344"/>
            <ac:spMk id="2" creationId="{B6972B86-3531-459E-89DB-316C565F3A51}"/>
          </ac:spMkLst>
        </pc:spChg>
        <pc:spChg chg="del mod">
          <ac:chgData name="Chwa Choon Xiang" userId="0ee66bc5-8c7b-4b02-b7aa-ba4eb853e2aa" providerId="ADAL" clId="{24687A77-7846-4A00-8610-0AC079B41EE9}" dt="2021-11-13T21:04:57.111" v="65" actId="478"/>
          <ac:spMkLst>
            <pc:docMk/>
            <pc:sldMk cId="1714155128" sldId="344"/>
            <ac:spMk id="3" creationId="{D58F1BF4-3B33-4CCC-A52E-8CA492415206}"/>
          </ac:spMkLst>
        </pc:spChg>
        <pc:spChg chg="add del mod">
          <ac:chgData name="Chwa Choon Xiang" userId="0ee66bc5-8c7b-4b02-b7aa-ba4eb853e2aa" providerId="ADAL" clId="{24687A77-7846-4A00-8610-0AC079B41EE9}" dt="2021-11-13T21:04:59.371" v="66" actId="478"/>
          <ac:spMkLst>
            <pc:docMk/>
            <pc:sldMk cId="1714155128" sldId="344"/>
            <ac:spMk id="5" creationId="{B9664CA5-0562-4195-BDA4-1A4D0CF12226}"/>
          </ac:spMkLst>
        </pc:spChg>
        <pc:spChg chg="add del mod">
          <ac:chgData name="Chwa Choon Xiang" userId="0ee66bc5-8c7b-4b02-b7aa-ba4eb853e2aa" providerId="ADAL" clId="{24687A77-7846-4A00-8610-0AC079B41EE9}" dt="2021-11-13T21:09:07.356" v="134" actId="478"/>
          <ac:spMkLst>
            <pc:docMk/>
            <pc:sldMk cId="1714155128" sldId="344"/>
            <ac:spMk id="10" creationId="{1D8C6694-CC7D-476D-92B8-1102C47B6742}"/>
          </ac:spMkLst>
        </pc:spChg>
        <pc:spChg chg="del">
          <ac:chgData name="Chwa Choon Xiang" userId="0ee66bc5-8c7b-4b02-b7aa-ba4eb853e2aa" providerId="ADAL" clId="{24687A77-7846-4A00-8610-0AC079B41EE9}" dt="2021-11-13T21:03:06.860" v="45"/>
          <ac:spMkLst>
            <pc:docMk/>
            <pc:sldMk cId="1714155128" sldId="344"/>
            <ac:spMk id="11" creationId="{744CAA32-F237-419C-A2DD-43C28D920D3C}"/>
          </ac:spMkLst>
        </pc:spChg>
        <pc:spChg chg="add mod">
          <ac:chgData name="Chwa Choon Xiang" userId="0ee66bc5-8c7b-4b02-b7aa-ba4eb853e2aa" providerId="ADAL" clId="{24687A77-7846-4A00-8610-0AC079B41EE9}" dt="2021-11-13T21:09:48.423" v="164" actId="1076"/>
          <ac:spMkLst>
            <pc:docMk/>
            <pc:sldMk cId="1714155128" sldId="344"/>
            <ac:spMk id="17" creationId="{4A50B03D-FC2D-4BF9-88A0-0BF4EE7F44BB}"/>
          </ac:spMkLst>
        </pc:spChg>
        <pc:spChg chg="add mod">
          <ac:chgData name="Chwa Choon Xiang" userId="0ee66bc5-8c7b-4b02-b7aa-ba4eb853e2aa" providerId="ADAL" clId="{24687A77-7846-4A00-8610-0AC079B41EE9}" dt="2021-11-13T21:09:43.265" v="162" actId="1076"/>
          <ac:spMkLst>
            <pc:docMk/>
            <pc:sldMk cId="1714155128" sldId="344"/>
            <ac:spMk id="18" creationId="{4105751C-B584-4CE6-AB62-3BA5DCAE5AAD}"/>
          </ac:spMkLst>
        </pc:spChg>
        <pc:spChg chg="add mod">
          <ac:chgData name="Chwa Choon Xiang" userId="0ee66bc5-8c7b-4b02-b7aa-ba4eb853e2aa" providerId="ADAL" clId="{24687A77-7846-4A00-8610-0AC079B41EE9}" dt="2021-11-13T21:10:29.129" v="182" actId="1076"/>
          <ac:spMkLst>
            <pc:docMk/>
            <pc:sldMk cId="1714155128" sldId="344"/>
            <ac:spMk id="19" creationId="{0321A513-DBD3-46BE-A4C6-070573F516F0}"/>
          </ac:spMkLst>
        </pc:spChg>
        <pc:picChg chg="del mod">
          <ac:chgData name="Chwa Choon Xiang" userId="0ee66bc5-8c7b-4b02-b7aa-ba4eb853e2aa" providerId="ADAL" clId="{24687A77-7846-4A00-8610-0AC079B41EE9}" dt="2021-11-13T21:05:01.011" v="67" actId="478"/>
          <ac:picMkLst>
            <pc:docMk/>
            <pc:sldMk cId="1714155128" sldId="344"/>
            <ac:picMk id="6" creationId="{EC58CA88-E39B-40D5-9282-63538AFB6E1A}"/>
          </ac:picMkLst>
        </pc:picChg>
        <pc:picChg chg="add mod">
          <ac:chgData name="Chwa Choon Xiang" userId="0ee66bc5-8c7b-4b02-b7aa-ba4eb853e2aa" providerId="ADAL" clId="{24687A77-7846-4A00-8610-0AC079B41EE9}" dt="2021-11-13T21:09:03.884" v="133" actId="1076"/>
          <ac:picMkLst>
            <pc:docMk/>
            <pc:sldMk cId="1714155128" sldId="344"/>
            <ac:picMk id="9" creationId="{17684F0A-68EC-4A86-AE4E-08928C9AC05F}"/>
          </ac:picMkLst>
        </pc:picChg>
        <pc:picChg chg="add mod">
          <ac:chgData name="Chwa Choon Xiang" userId="0ee66bc5-8c7b-4b02-b7aa-ba4eb853e2aa" providerId="ADAL" clId="{24687A77-7846-4A00-8610-0AC079B41EE9}" dt="2021-11-13T21:09:09.176" v="135" actId="1076"/>
          <ac:picMkLst>
            <pc:docMk/>
            <pc:sldMk cId="1714155128" sldId="344"/>
            <ac:picMk id="12" creationId="{0EBDD5E6-6DC9-4565-8F84-26F20E609079}"/>
          </ac:picMkLst>
        </pc:picChg>
        <pc:picChg chg="add mod">
          <ac:chgData name="Chwa Choon Xiang" userId="0ee66bc5-8c7b-4b02-b7aa-ba4eb853e2aa" providerId="ADAL" clId="{24687A77-7846-4A00-8610-0AC079B41EE9}" dt="2021-11-13T21:10:09.713" v="166" actId="1076"/>
          <ac:picMkLst>
            <pc:docMk/>
            <pc:sldMk cId="1714155128" sldId="344"/>
            <ac:picMk id="14" creationId="{FD0CC848-B593-412E-9D50-7952E7086D1C}"/>
          </ac:picMkLst>
        </pc:picChg>
        <pc:picChg chg="add mod">
          <ac:chgData name="Chwa Choon Xiang" userId="0ee66bc5-8c7b-4b02-b7aa-ba4eb853e2aa" providerId="ADAL" clId="{24687A77-7846-4A00-8610-0AC079B41EE9}" dt="2021-11-13T21:09:31.008" v="154" actId="1076"/>
          <ac:picMkLst>
            <pc:docMk/>
            <pc:sldMk cId="1714155128" sldId="344"/>
            <ac:picMk id="15" creationId="{78A96A20-D48A-4DD2-8EB3-52D4184FEA4E}"/>
          </ac:picMkLst>
        </pc:picChg>
        <pc:picChg chg="add del mod">
          <ac:chgData name="Chwa Choon Xiang" userId="0ee66bc5-8c7b-4b02-b7aa-ba4eb853e2aa" providerId="ADAL" clId="{24687A77-7846-4A00-8610-0AC079B41EE9}" dt="2021-11-13T21:09:11.948" v="137"/>
          <ac:picMkLst>
            <pc:docMk/>
            <pc:sldMk cId="1714155128" sldId="344"/>
            <ac:picMk id="16" creationId="{EE8EE807-899E-4D45-9965-428320C4267E}"/>
          </ac:picMkLst>
        </pc:picChg>
        <pc:cxnChg chg="del">
          <ac:chgData name="Chwa Choon Xiang" userId="0ee66bc5-8c7b-4b02-b7aa-ba4eb853e2aa" providerId="ADAL" clId="{24687A77-7846-4A00-8610-0AC079B41EE9}" dt="2021-11-13T21:03:06.860" v="45"/>
          <ac:cxnSpMkLst>
            <pc:docMk/>
            <pc:sldMk cId="1714155128" sldId="344"/>
            <ac:cxnSpMk id="13" creationId="{753FE100-D0AB-4AE2-824B-60CFA31EC6A2}"/>
          </ac:cxnSpMkLst>
        </pc:cxnChg>
      </pc:sldChg>
      <pc:sldChg chg="delSp add del setBg delDesignElem">
        <pc:chgData name="Chwa Choon Xiang" userId="0ee66bc5-8c7b-4b02-b7aa-ba4eb853e2aa" providerId="ADAL" clId="{24687A77-7846-4A00-8610-0AC079B41EE9}" dt="2021-11-13T21:17:53.024" v="527" actId="47"/>
        <pc:sldMkLst>
          <pc:docMk/>
          <pc:sldMk cId="1444683957" sldId="345"/>
        </pc:sldMkLst>
        <pc:spChg chg="del">
          <ac:chgData name="Chwa Choon Xiang" userId="0ee66bc5-8c7b-4b02-b7aa-ba4eb853e2aa" providerId="ADAL" clId="{24687A77-7846-4A00-8610-0AC079B41EE9}" dt="2021-11-13T21:03:09.009" v="47"/>
          <ac:spMkLst>
            <pc:docMk/>
            <pc:sldMk cId="1444683957" sldId="345"/>
            <ac:spMk id="11" creationId="{744CAA32-F237-419C-A2DD-43C28D920D3C}"/>
          </ac:spMkLst>
        </pc:spChg>
        <pc:cxnChg chg="del">
          <ac:chgData name="Chwa Choon Xiang" userId="0ee66bc5-8c7b-4b02-b7aa-ba4eb853e2aa" providerId="ADAL" clId="{24687A77-7846-4A00-8610-0AC079B41EE9}" dt="2021-11-13T21:03:09.009" v="47"/>
          <ac:cxnSpMkLst>
            <pc:docMk/>
            <pc:sldMk cId="1444683957" sldId="345"/>
            <ac:cxnSpMk id="13" creationId="{753FE100-D0AB-4AE2-824B-60CFA31EC6A2}"/>
          </ac:cxnSpMkLst>
        </pc:cxnChg>
      </pc:sldChg>
      <pc:sldChg chg="addSp delSp modSp add mod delAnim chgLayout">
        <pc:chgData name="Chwa Choon Xiang" userId="0ee66bc5-8c7b-4b02-b7aa-ba4eb853e2aa" providerId="ADAL" clId="{24687A77-7846-4A00-8610-0AC079B41EE9}" dt="2021-11-14T08:33:29.979" v="1137" actId="478"/>
        <pc:sldMkLst>
          <pc:docMk/>
          <pc:sldMk cId="2263343522" sldId="346"/>
        </pc:sldMkLst>
        <pc:spChg chg="add del">
          <ac:chgData name="Chwa Choon Xiang" userId="0ee66bc5-8c7b-4b02-b7aa-ba4eb853e2aa" providerId="ADAL" clId="{24687A77-7846-4A00-8610-0AC079B41EE9}" dt="2021-11-13T21:12:51.270" v="187"/>
          <ac:spMkLst>
            <pc:docMk/>
            <pc:sldMk cId="2263343522" sldId="346"/>
            <ac:spMk id="2" creationId="{5E918C01-FD41-4B44-A752-05FA85B07A59}"/>
          </ac:spMkLst>
        </pc:spChg>
        <pc:spChg chg="add del">
          <ac:chgData name="Chwa Choon Xiang" userId="0ee66bc5-8c7b-4b02-b7aa-ba4eb853e2aa" providerId="ADAL" clId="{24687A77-7846-4A00-8610-0AC079B41EE9}" dt="2021-11-13T21:12:51.270" v="187"/>
          <ac:spMkLst>
            <pc:docMk/>
            <pc:sldMk cId="2263343522" sldId="346"/>
            <ac:spMk id="3" creationId="{DBF083F1-44A0-4DC2-8FEC-E3760AC6F6AC}"/>
          </ac:spMkLst>
        </pc:spChg>
        <pc:spChg chg="add del mod">
          <ac:chgData name="Chwa Choon Xiang" userId="0ee66bc5-8c7b-4b02-b7aa-ba4eb853e2aa" providerId="ADAL" clId="{24687A77-7846-4A00-8610-0AC079B41EE9}" dt="2021-11-13T21:13:08.004" v="194" actId="478"/>
          <ac:spMkLst>
            <pc:docMk/>
            <pc:sldMk cId="2263343522" sldId="346"/>
            <ac:spMk id="4" creationId="{30418433-5E91-4B8F-992B-D68FC4FA7F83}"/>
          </ac:spMkLst>
        </pc:spChg>
        <pc:spChg chg="add del mod">
          <ac:chgData name="Chwa Choon Xiang" userId="0ee66bc5-8c7b-4b02-b7aa-ba4eb853e2aa" providerId="ADAL" clId="{24687A77-7846-4A00-8610-0AC079B41EE9}" dt="2021-11-13T21:13:09.574" v="195" actId="478"/>
          <ac:spMkLst>
            <pc:docMk/>
            <pc:sldMk cId="2263343522" sldId="346"/>
            <ac:spMk id="5" creationId="{D49BD058-56C7-4EB7-AC3A-812CB0D16431}"/>
          </ac:spMkLst>
        </pc:spChg>
        <pc:spChg chg="add mod">
          <ac:chgData name="Chwa Choon Xiang" userId="0ee66bc5-8c7b-4b02-b7aa-ba4eb853e2aa" providerId="ADAL" clId="{24687A77-7846-4A00-8610-0AC079B41EE9}" dt="2021-11-13T21:13:00.355" v="190" actId="1076"/>
          <ac:spMkLst>
            <pc:docMk/>
            <pc:sldMk cId="2263343522" sldId="346"/>
            <ac:spMk id="7" creationId="{7398E6BF-D0A4-428E-A29B-7C5547A16394}"/>
          </ac:spMkLst>
        </pc:spChg>
        <pc:spChg chg="add del mod">
          <ac:chgData name="Chwa Choon Xiang" userId="0ee66bc5-8c7b-4b02-b7aa-ba4eb853e2aa" providerId="ADAL" clId="{24687A77-7846-4A00-8610-0AC079B41EE9}" dt="2021-11-13T21:13:02.537" v="191" actId="478"/>
          <ac:spMkLst>
            <pc:docMk/>
            <pc:sldMk cId="2263343522" sldId="346"/>
            <ac:spMk id="8" creationId="{2AA9DE11-9C30-44FE-BBB2-A8C59ADDA91A}"/>
          </ac:spMkLst>
        </pc:spChg>
        <pc:spChg chg="add mod">
          <ac:chgData name="Chwa Choon Xiang" userId="0ee66bc5-8c7b-4b02-b7aa-ba4eb853e2aa" providerId="ADAL" clId="{24687A77-7846-4A00-8610-0AC079B41EE9}" dt="2021-11-13T21:19:37.898" v="644" actId="20577"/>
          <ac:spMkLst>
            <pc:docMk/>
            <pc:sldMk cId="2263343522" sldId="346"/>
            <ac:spMk id="9" creationId="{08D1C76B-FC16-4EAE-8F21-743AD48F4C82}"/>
          </ac:spMkLst>
        </pc:spChg>
        <pc:spChg chg="add mod">
          <ac:chgData name="Chwa Choon Xiang" userId="0ee66bc5-8c7b-4b02-b7aa-ba4eb853e2aa" providerId="ADAL" clId="{24687A77-7846-4A00-8610-0AC079B41EE9}" dt="2021-11-13T21:18:53.135" v="607" actId="20577"/>
          <ac:spMkLst>
            <pc:docMk/>
            <pc:sldMk cId="2263343522" sldId="346"/>
            <ac:spMk id="13" creationId="{EA282B2B-FBAB-4D7C-93C1-4150BEF7E4AC}"/>
          </ac:spMkLst>
        </pc:spChg>
        <pc:picChg chg="add del mod">
          <ac:chgData name="Chwa Choon Xiang" userId="0ee66bc5-8c7b-4b02-b7aa-ba4eb853e2aa" providerId="ADAL" clId="{24687A77-7846-4A00-8610-0AC079B41EE9}" dt="2021-11-14T08:33:29.979" v="1137" actId="478"/>
          <ac:picMkLst>
            <pc:docMk/>
            <pc:sldMk cId="2263343522" sldId="346"/>
            <ac:picMk id="2" creationId="{76E28455-5284-45AD-8F4D-E261C3F3872C}"/>
          </ac:picMkLst>
        </pc:picChg>
        <pc:picChg chg="del">
          <ac:chgData name="Chwa Choon Xiang" userId="0ee66bc5-8c7b-4b02-b7aa-ba4eb853e2aa" providerId="ADAL" clId="{24687A77-7846-4A00-8610-0AC079B41EE9}" dt="2021-11-13T21:11:59.103" v="185" actId="478"/>
          <ac:picMkLst>
            <pc:docMk/>
            <pc:sldMk cId="2263343522" sldId="346"/>
            <ac:picMk id="6" creationId="{7552C2BD-66EA-4FD2-BEDD-0B6672924EEC}"/>
          </ac:picMkLst>
        </pc:picChg>
        <pc:picChg chg="add del">
          <ac:chgData name="Chwa Choon Xiang" userId="0ee66bc5-8c7b-4b02-b7aa-ba4eb853e2aa" providerId="ADAL" clId="{24687A77-7846-4A00-8610-0AC079B41EE9}" dt="2021-11-13T21:12:51.270" v="187"/>
          <ac:picMkLst>
            <pc:docMk/>
            <pc:sldMk cId="2263343522" sldId="346"/>
            <ac:picMk id="1025" creationId="{8C1BAA83-6B45-4326-9E7D-84EEBA58BB95}"/>
          </ac:picMkLst>
        </pc:picChg>
        <pc:picChg chg="add del">
          <ac:chgData name="Chwa Choon Xiang" userId="0ee66bc5-8c7b-4b02-b7aa-ba4eb853e2aa" providerId="ADAL" clId="{24687A77-7846-4A00-8610-0AC079B41EE9}" dt="2021-11-13T21:12:51.270" v="187"/>
          <ac:picMkLst>
            <pc:docMk/>
            <pc:sldMk cId="2263343522" sldId="346"/>
            <ac:picMk id="1026" creationId="{03D0C0A4-B988-4D94-B819-C1CCA9D44FE7}"/>
          </ac:picMkLst>
        </pc:picChg>
        <pc:picChg chg="add mod">
          <ac:chgData name="Chwa Choon Xiang" userId="0ee66bc5-8c7b-4b02-b7aa-ba4eb853e2aa" providerId="ADAL" clId="{24687A77-7846-4A00-8610-0AC079B41EE9}" dt="2021-11-13T21:18:50.030" v="604" actId="14100"/>
          <ac:picMkLst>
            <pc:docMk/>
            <pc:sldMk cId="2263343522" sldId="346"/>
            <ac:picMk id="1029" creationId="{030E569B-22E6-4341-BCED-4277AECFEFC6}"/>
          </ac:picMkLst>
        </pc:picChg>
        <pc:picChg chg="add mod">
          <ac:chgData name="Chwa Choon Xiang" userId="0ee66bc5-8c7b-4b02-b7aa-ba4eb853e2aa" providerId="ADAL" clId="{24687A77-7846-4A00-8610-0AC079B41EE9}" dt="2021-11-13T21:18:43.986" v="602" actId="14100"/>
          <ac:picMkLst>
            <pc:docMk/>
            <pc:sldMk cId="2263343522" sldId="346"/>
            <ac:picMk id="1030" creationId="{22A0EE4F-516D-41A0-8772-340DB85CDD37}"/>
          </ac:picMkLst>
        </pc:picChg>
      </pc:sldChg>
      <pc:sldChg chg="addSp delSp modSp add mod delAnim">
        <pc:chgData name="Chwa Choon Xiang" userId="0ee66bc5-8c7b-4b02-b7aa-ba4eb853e2aa" providerId="ADAL" clId="{24687A77-7846-4A00-8610-0AC079B41EE9}" dt="2021-11-14T08:33:24.692" v="1135" actId="478"/>
        <pc:sldMkLst>
          <pc:docMk/>
          <pc:sldMk cId="516157796" sldId="347"/>
        </pc:sldMkLst>
        <pc:spChg chg="mod">
          <ac:chgData name="Chwa Choon Xiang" userId="0ee66bc5-8c7b-4b02-b7aa-ba4eb853e2aa" providerId="ADAL" clId="{24687A77-7846-4A00-8610-0AC079B41EE9}" dt="2021-11-13T21:16:39.720" v="480" actId="20577"/>
          <ac:spMkLst>
            <pc:docMk/>
            <pc:sldMk cId="516157796" sldId="347"/>
            <ac:spMk id="3" creationId="{AC3F99EE-BB09-4679-BF2C-C39F9D7B20B6}"/>
          </ac:spMkLst>
        </pc:spChg>
        <pc:grpChg chg="del">
          <ac:chgData name="Chwa Choon Xiang" userId="0ee66bc5-8c7b-4b02-b7aa-ba4eb853e2aa" providerId="ADAL" clId="{24687A77-7846-4A00-8610-0AC079B41EE9}" dt="2021-11-13T21:15:09.745" v="268" actId="478"/>
          <ac:grpSpMkLst>
            <pc:docMk/>
            <pc:sldMk cId="516157796" sldId="347"/>
            <ac:grpSpMk id="20" creationId="{359F4FF9-8465-4D50-9DFD-3A3D4D92BED6}"/>
          </ac:grpSpMkLst>
        </pc:grpChg>
        <pc:graphicFrameChg chg="del">
          <ac:chgData name="Chwa Choon Xiang" userId="0ee66bc5-8c7b-4b02-b7aa-ba4eb853e2aa" providerId="ADAL" clId="{24687A77-7846-4A00-8610-0AC079B41EE9}" dt="2021-11-13T21:15:11.227" v="269" actId="478"/>
          <ac:graphicFrameMkLst>
            <pc:docMk/>
            <pc:sldMk cId="516157796" sldId="347"/>
            <ac:graphicFrameMk id="4" creationId="{E7D21E2E-DE9D-480A-923F-FFAE664F0BDB}"/>
          </ac:graphicFrameMkLst>
        </pc:graphicFrameChg>
        <pc:graphicFrameChg chg="del">
          <ac:chgData name="Chwa Choon Xiang" userId="0ee66bc5-8c7b-4b02-b7aa-ba4eb853e2aa" providerId="ADAL" clId="{24687A77-7846-4A00-8610-0AC079B41EE9}" dt="2021-11-13T21:15:07.813" v="266" actId="478"/>
          <ac:graphicFrameMkLst>
            <pc:docMk/>
            <pc:sldMk cId="516157796" sldId="347"/>
            <ac:graphicFrameMk id="5" creationId="{9AC32B19-15A5-402A-A870-E6D7D1593744}"/>
          </ac:graphicFrameMkLst>
        </pc:graphicFrameChg>
        <pc:graphicFrameChg chg="del">
          <ac:chgData name="Chwa Choon Xiang" userId="0ee66bc5-8c7b-4b02-b7aa-ba4eb853e2aa" providerId="ADAL" clId="{24687A77-7846-4A00-8610-0AC079B41EE9}" dt="2021-11-13T21:15:08.583" v="267" actId="478"/>
          <ac:graphicFrameMkLst>
            <pc:docMk/>
            <pc:sldMk cId="516157796" sldId="347"/>
            <ac:graphicFrameMk id="7" creationId="{305E00BD-67D8-4F22-83EC-5AD927BD6094}"/>
          </ac:graphicFrameMkLst>
        </pc:graphicFrameChg>
        <pc:graphicFrameChg chg="del">
          <ac:chgData name="Chwa Choon Xiang" userId="0ee66bc5-8c7b-4b02-b7aa-ba4eb853e2aa" providerId="ADAL" clId="{24687A77-7846-4A00-8610-0AC079B41EE9}" dt="2021-11-13T21:15:13.058" v="270" actId="478"/>
          <ac:graphicFrameMkLst>
            <pc:docMk/>
            <pc:sldMk cId="516157796" sldId="347"/>
            <ac:graphicFrameMk id="8" creationId="{96D30722-4B74-4F17-949A-9919114970A4}"/>
          </ac:graphicFrameMkLst>
        </pc:graphicFrameChg>
        <pc:picChg chg="add mod">
          <ac:chgData name="Chwa Choon Xiang" userId="0ee66bc5-8c7b-4b02-b7aa-ba4eb853e2aa" providerId="ADAL" clId="{24687A77-7846-4A00-8610-0AC079B41EE9}" dt="2021-11-13T21:17:15.695" v="490" actId="1076"/>
          <ac:picMkLst>
            <pc:docMk/>
            <pc:sldMk cId="516157796" sldId="347"/>
            <ac:picMk id="2" creationId="{91895D05-A872-481D-890C-2A9294A6A2C5}"/>
          </ac:picMkLst>
        </pc:picChg>
        <pc:picChg chg="add del mod">
          <ac:chgData name="Chwa Choon Xiang" userId="0ee66bc5-8c7b-4b02-b7aa-ba4eb853e2aa" providerId="ADAL" clId="{24687A77-7846-4A00-8610-0AC079B41EE9}" dt="2021-11-14T08:33:24.692" v="1135" actId="478"/>
          <ac:picMkLst>
            <pc:docMk/>
            <pc:sldMk cId="516157796" sldId="347"/>
            <ac:picMk id="4" creationId="{41C74E16-5E14-4915-890A-217422DE19F2}"/>
          </ac:picMkLst>
        </pc:picChg>
        <pc:picChg chg="add mod">
          <ac:chgData name="Chwa Choon Xiang" userId="0ee66bc5-8c7b-4b02-b7aa-ba4eb853e2aa" providerId="ADAL" clId="{24687A77-7846-4A00-8610-0AC079B41EE9}" dt="2021-11-13T21:17:10.209" v="488" actId="1076"/>
          <ac:picMkLst>
            <pc:docMk/>
            <pc:sldMk cId="516157796" sldId="347"/>
            <ac:picMk id="6" creationId="{F398D9BB-2B8D-4A1E-982F-D64FF837CE8B}"/>
          </ac:picMkLst>
        </pc:picChg>
      </pc:sldChg>
      <pc:sldChg chg="addSp delSp modSp add mod">
        <pc:chgData name="Chwa Choon Xiang" userId="0ee66bc5-8c7b-4b02-b7aa-ba4eb853e2aa" providerId="ADAL" clId="{24687A77-7846-4A00-8610-0AC079B41EE9}" dt="2021-11-14T05:41:22.023" v="1115" actId="1076"/>
        <pc:sldMkLst>
          <pc:docMk/>
          <pc:sldMk cId="1940618090" sldId="348"/>
        </pc:sldMkLst>
        <pc:picChg chg="add mod">
          <ac:chgData name="Chwa Choon Xiang" userId="0ee66bc5-8c7b-4b02-b7aa-ba4eb853e2aa" providerId="ADAL" clId="{24687A77-7846-4A00-8610-0AC079B41EE9}" dt="2021-11-14T05:41:22.023" v="1115" actId="1076"/>
          <ac:picMkLst>
            <pc:docMk/>
            <pc:sldMk cId="1940618090" sldId="348"/>
            <ac:picMk id="3" creationId="{1052A564-0FDB-4AE2-AE0C-EC78AB29BD16}"/>
          </ac:picMkLst>
        </pc:picChg>
        <pc:picChg chg="add del mod">
          <ac:chgData name="Chwa Choon Xiang" userId="0ee66bc5-8c7b-4b02-b7aa-ba4eb853e2aa" providerId="ADAL" clId="{24687A77-7846-4A00-8610-0AC079B41EE9}" dt="2021-11-14T05:40:58.676" v="1111" actId="478"/>
          <ac:picMkLst>
            <pc:docMk/>
            <pc:sldMk cId="1940618090" sldId="348"/>
            <ac:picMk id="4" creationId="{C7DCB8AD-DB6C-4BE1-BE17-777A27DA8CB7}"/>
          </ac:picMkLst>
        </pc:picChg>
        <pc:picChg chg="del mod">
          <ac:chgData name="Chwa Choon Xiang" userId="0ee66bc5-8c7b-4b02-b7aa-ba4eb853e2aa" providerId="ADAL" clId="{24687A77-7846-4A00-8610-0AC079B41EE9}" dt="2021-11-13T21:21:02.757" v="680" actId="478"/>
          <ac:picMkLst>
            <pc:docMk/>
            <pc:sldMk cId="1940618090" sldId="348"/>
            <ac:picMk id="6" creationId="{7552C2BD-66EA-4FD2-BEDD-0B6672924EEC}"/>
          </ac:picMkLst>
        </pc:picChg>
      </pc:sldChg>
      <pc:sldChg chg="addSp delSp modSp add mod chgLayout">
        <pc:chgData name="Chwa Choon Xiang" userId="0ee66bc5-8c7b-4b02-b7aa-ba4eb853e2aa" providerId="ADAL" clId="{24687A77-7846-4A00-8610-0AC079B41EE9}" dt="2021-11-13T21:30:30.259" v="1038" actId="20577"/>
        <pc:sldMkLst>
          <pc:docMk/>
          <pc:sldMk cId="944333449" sldId="349"/>
        </pc:sldMkLst>
        <pc:spChg chg="add mod ord">
          <ac:chgData name="Chwa Choon Xiang" userId="0ee66bc5-8c7b-4b02-b7aa-ba4eb853e2aa" providerId="ADAL" clId="{24687A77-7846-4A00-8610-0AC079B41EE9}" dt="2021-11-13T21:30:30.259" v="1038" actId="20577"/>
          <ac:spMkLst>
            <pc:docMk/>
            <pc:sldMk cId="944333449" sldId="349"/>
            <ac:spMk id="2" creationId="{B292400C-E0D0-4C65-A745-C0AC9A952AA9}"/>
          </ac:spMkLst>
        </pc:spChg>
        <pc:spChg chg="del">
          <ac:chgData name="Chwa Choon Xiang" userId="0ee66bc5-8c7b-4b02-b7aa-ba4eb853e2aa" providerId="ADAL" clId="{24687A77-7846-4A00-8610-0AC079B41EE9}" dt="2021-11-13T21:22:03.241" v="688" actId="478"/>
          <ac:spMkLst>
            <pc:docMk/>
            <pc:sldMk cId="944333449" sldId="349"/>
            <ac:spMk id="9" creationId="{08D1C76B-FC16-4EAE-8F21-743AD48F4C82}"/>
          </ac:spMkLst>
        </pc:spChg>
        <pc:spChg chg="mod ord">
          <ac:chgData name="Chwa Choon Xiang" userId="0ee66bc5-8c7b-4b02-b7aa-ba4eb853e2aa" providerId="ADAL" clId="{24687A77-7846-4A00-8610-0AC079B41EE9}" dt="2021-11-13T21:22:25.992" v="691" actId="1076"/>
          <ac:spMkLst>
            <pc:docMk/>
            <pc:sldMk cId="944333449" sldId="349"/>
            <ac:spMk id="13" creationId="{EA282B2B-FBAB-4D7C-93C1-4150BEF7E4AC}"/>
          </ac:spMkLst>
        </pc:spChg>
        <pc:picChg chg="del">
          <ac:chgData name="Chwa Choon Xiang" userId="0ee66bc5-8c7b-4b02-b7aa-ba4eb853e2aa" providerId="ADAL" clId="{24687A77-7846-4A00-8610-0AC079B41EE9}" dt="2021-11-13T21:22:03.912" v="689" actId="478"/>
          <ac:picMkLst>
            <pc:docMk/>
            <pc:sldMk cId="944333449" sldId="349"/>
            <ac:picMk id="1029" creationId="{030E569B-22E6-4341-BCED-4277AECFEFC6}"/>
          </ac:picMkLst>
        </pc:picChg>
        <pc:picChg chg="del">
          <ac:chgData name="Chwa Choon Xiang" userId="0ee66bc5-8c7b-4b02-b7aa-ba4eb853e2aa" providerId="ADAL" clId="{24687A77-7846-4A00-8610-0AC079B41EE9}" dt="2021-11-13T21:22:00.536" v="687" actId="478"/>
          <ac:picMkLst>
            <pc:docMk/>
            <pc:sldMk cId="944333449" sldId="349"/>
            <ac:picMk id="1030" creationId="{22A0EE4F-516D-41A0-8772-340DB85CDD37}"/>
          </ac:picMkLst>
        </pc:picChg>
      </pc:sldChg>
      <pc:sldChg chg="addSp delSp modSp add mod">
        <pc:chgData name="Chwa Choon Xiang" userId="0ee66bc5-8c7b-4b02-b7aa-ba4eb853e2aa" providerId="ADAL" clId="{24687A77-7846-4A00-8610-0AC079B41EE9}" dt="2021-11-13T21:32:53.397" v="1110" actId="1076"/>
        <pc:sldMkLst>
          <pc:docMk/>
          <pc:sldMk cId="2567131477" sldId="350"/>
        </pc:sldMkLst>
        <pc:spChg chg="add del mod">
          <ac:chgData name="Chwa Choon Xiang" userId="0ee66bc5-8c7b-4b02-b7aa-ba4eb853e2aa" providerId="ADAL" clId="{24687A77-7846-4A00-8610-0AC079B41EE9}" dt="2021-11-13T21:32:48.375" v="1105" actId="20577"/>
          <ac:spMkLst>
            <pc:docMk/>
            <pc:sldMk cId="2567131477" sldId="350"/>
            <ac:spMk id="2" creationId="{B292400C-E0D0-4C65-A745-C0AC9A952AA9}"/>
          </ac:spMkLst>
        </pc:spChg>
        <pc:spChg chg="mod">
          <ac:chgData name="Chwa Choon Xiang" userId="0ee66bc5-8c7b-4b02-b7aa-ba4eb853e2aa" providerId="ADAL" clId="{24687A77-7846-4A00-8610-0AC079B41EE9}" dt="2021-11-13T21:30:59.606" v="1068" actId="20577"/>
          <ac:spMkLst>
            <pc:docMk/>
            <pc:sldMk cId="2567131477" sldId="350"/>
            <ac:spMk id="13" creationId="{EA282B2B-FBAB-4D7C-93C1-4150BEF7E4AC}"/>
          </ac:spMkLst>
        </pc:spChg>
        <pc:picChg chg="add mod">
          <ac:chgData name="Chwa Choon Xiang" userId="0ee66bc5-8c7b-4b02-b7aa-ba4eb853e2aa" providerId="ADAL" clId="{24687A77-7846-4A00-8610-0AC079B41EE9}" dt="2021-11-13T21:31:21.322" v="1074"/>
          <ac:picMkLst>
            <pc:docMk/>
            <pc:sldMk cId="2567131477" sldId="350"/>
            <ac:picMk id="5" creationId="{DCD0ABDA-92A9-4E61-B7DE-9DBC3A350998}"/>
          </ac:picMkLst>
        </pc:picChg>
        <pc:picChg chg="add mod">
          <ac:chgData name="Chwa Choon Xiang" userId="0ee66bc5-8c7b-4b02-b7aa-ba4eb853e2aa" providerId="ADAL" clId="{24687A77-7846-4A00-8610-0AC079B41EE9}" dt="2021-11-13T21:32:53.397" v="1110" actId="1076"/>
          <ac:picMkLst>
            <pc:docMk/>
            <pc:sldMk cId="2567131477" sldId="350"/>
            <ac:picMk id="6" creationId="{B5ABC594-A544-4197-BE61-EE5B1D6AC4A3}"/>
          </ac:picMkLst>
        </pc:picChg>
      </pc:sldChg>
      <pc:sldChg chg="addSp delSp modSp add mod">
        <pc:chgData name="Chwa Choon Xiang" userId="0ee66bc5-8c7b-4b02-b7aa-ba4eb853e2aa" providerId="ADAL" clId="{24687A77-7846-4A00-8610-0AC079B41EE9}" dt="2021-11-14T05:42:34.137" v="1121" actId="1076"/>
        <pc:sldMkLst>
          <pc:docMk/>
          <pc:sldMk cId="2663252781" sldId="351"/>
        </pc:sldMkLst>
        <pc:picChg chg="del">
          <ac:chgData name="Chwa Choon Xiang" userId="0ee66bc5-8c7b-4b02-b7aa-ba4eb853e2aa" providerId="ADAL" clId="{24687A77-7846-4A00-8610-0AC079B41EE9}" dt="2021-11-14T05:42:22.289" v="1117" actId="478"/>
          <ac:picMkLst>
            <pc:docMk/>
            <pc:sldMk cId="2663252781" sldId="351"/>
            <ac:picMk id="3" creationId="{1052A564-0FDB-4AE2-AE0C-EC78AB29BD16}"/>
          </ac:picMkLst>
        </pc:picChg>
        <pc:picChg chg="add mod">
          <ac:chgData name="Chwa Choon Xiang" userId="0ee66bc5-8c7b-4b02-b7aa-ba4eb853e2aa" providerId="ADAL" clId="{24687A77-7846-4A00-8610-0AC079B41EE9}" dt="2021-11-14T05:42:34.137" v="1121" actId="1076"/>
          <ac:picMkLst>
            <pc:docMk/>
            <pc:sldMk cId="2663252781" sldId="351"/>
            <ac:picMk id="4" creationId="{4BEFD2AA-AF43-4F07-9698-5DE3D28FD8E8}"/>
          </ac:picMkLst>
        </pc:picChg>
      </pc:sldChg>
    </pc:docChg>
  </pc:docChgLst>
  <pc:docChgLst>
    <pc:chgData name="Benjamin Quek Xiang Yi" userId="39d37d4d-282f-43ce-8a54-748c7973dac0" providerId="ADAL" clId="{EAE6E654-5BF3-4FBF-868D-BADE730C6D4A}"/>
    <pc:docChg chg="undo custSel addSld delSld modSld">
      <pc:chgData name="Benjamin Quek Xiang Yi" userId="39d37d4d-282f-43ce-8a54-748c7973dac0" providerId="ADAL" clId="{EAE6E654-5BF3-4FBF-868D-BADE730C6D4A}" dt="2021-11-12T13:19:44.422" v="1093" actId="27636"/>
      <pc:docMkLst>
        <pc:docMk/>
      </pc:docMkLst>
      <pc:sldChg chg="modSp mod">
        <pc:chgData name="Benjamin Quek Xiang Yi" userId="39d37d4d-282f-43ce-8a54-748c7973dac0" providerId="ADAL" clId="{EAE6E654-5BF3-4FBF-868D-BADE730C6D4A}" dt="2021-11-12T13:19:44.422" v="1093" actId="27636"/>
        <pc:sldMkLst>
          <pc:docMk/>
          <pc:sldMk cId="1184394263" sldId="256"/>
        </pc:sldMkLst>
        <pc:spChg chg="mod">
          <ac:chgData name="Benjamin Quek Xiang Yi" userId="39d37d4d-282f-43ce-8a54-748c7973dac0" providerId="ADAL" clId="{EAE6E654-5BF3-4FBF-868D-BADE730C6D4A}" dt="2021-11-12T13:19:19.502" v="1081" actId="20577"/>
          <ac:spMkLst>
            <pc:docMk/>
            <pc:sldMk cId="1184394263" sldId="256"/>
            <ac:spMk id="2" creationId="{ECEDDE29-BBC3-40A9-8920-F5D693F9CF20}"/>
          </ac:spMkLst>
        </pc:spChg>
        <pc:spChg chg="mod">
          <ac:chgData name="Benjamin Quek Xiang Yi" userId="39d37d4d-282f-43ce-8a54-748c7973dac0" providerId="ADAL" clId="{EAE6E654-5BF3-4FBF-868D-BADE730C6D4A}" dt="2021-11-12T13:19:44.422" v="1093" actId="27636"/>
          <ac:spMkLst>
            <pc:docMk/>
            <pc:sldMk cId="1184394263" sldId="256"/>
            <ac:spMk id="3" creationId="{2DB95589-C328-4785-B428-D8771AFD257F}"/>
          </ac:spMkLst>
        </pc:spChg>
        <pc:spChg chg="mod">
          <ac:chgData name="Benjamin Quek Xiang Yi" userId="39d37d4d-282f-43ce-8a54-748c7973dac0" providerId="ADAL" clId="{EAE6E654-5BF3-4FBF-868D-BADE730C6D4A}" dt="2021-11-12T13:19:42.492" v="1091" actId="20577"/>
          <ac:spMkLst>
            <pc:docMk/>
            <pc:sldMk cId="1184394263" sldId="256"/>
            <ac:spMk id="6" creationId="{FB39A584-CBCF-43C8-810B-5AB9AA0EAEA4}"/>
          </ac:spMkLst>
        </pc:spChg>
      </pc:sldChg>
      <pc:sldChg chg="modSp mod">
        <pc:chgData name="Benjamin Quek Xiang Yi" userId="39d37d4d-282f-43ce-8a54-748c7973dac0" providerId="ADAL" clId="{EAE6E654-5BF3-4FBF-868D-BADE730C6D4A}" dt="2021-11-12T13:16:47.666" v="1018" actId="20577"/>
        <pc:sldMkLst>
          <pc:docMk/>
          <pc:sldMk cId="1103209305" sldId="286"/>
        </pc:sldMkLst>
        <pc:spChg chg="mod">
          <ac:chgData name="Benjamin Quek Xiang Yi" userId="39d37d4d-282f-43ce-8a54-748c7973dac0" providerId="ADAL" clId="{EAE6E654-5BF3-4FBF-868D-BADE730C6D4A}" dt="2021-11-12T13:16:47.666" v="1018" actId="20577"/>
          <ac:spMkLst>
            <pc:docMk/>
            <pc:sldMk cId="1103209305" sldId="286"/>
            <ac:spMk id="2" creationId="{BD896B69-8FED-4527-A0F4-B7ABEF524072}"/>
          </ac:spMkLst>
        </pc:spChg>
      </pc:sldChg>
      <pc:sldChg chg="addSp modSp mod">
        <pc:chgData name="Benjamin Quek Xiang Yi" userId="39d37d4d-282f-43ce-8a54-748c7973dac0" providerId="ADAL" clId="{EAE6E654-5BF3-4FBF-868D-BADE730C6D4A}" dt="2021-11-12T13:11:12.738" v="921" actId="1076"/>
        <pc:sldMkLst>
          <pc:docMk/>
          <pc:sldMk cId="3948000880" sldId="304"/>
        </pc:sldMkLst>
        <pc:spChg chg="add mod">
          <ac:chgData name="Benjamin Quek Xiang Yi" userId="39d37d4d-282f-43ce-8a54-748c7973dac0" providerId="ADAL" clId="{EAE6E654-5BF3-4FBF-868D-BADE730C6D4A}" dt="2021-11-12T13:11:12.738" v="921" actId="1076"/>
          <ac:spMkLst>
            <pc:docMk/>
            <pc:sldMk cId="3948000880" sldId="304"/>
            <ac:spMk id="26" creationId="{E8119913-058E-41D9-82B2-1277BF17304A}"/>
          </ac:spMkLst>
        </pc:spChg>
      </pc:sldChg>
      <pc:sldChg chg="addSp delSp modSp mod setBg modNotesTx">
        <pc:chgData name="Benjamin Quek Xiang Yi" userId="39d37d4d-282f-43ce-8a54-748c7973dac0" providerId="ADAL" clId="{EAE6E654-5BF3-4FBF-868D-BADE730C6D4A}" dt="2021-11-12T12:59:23.672" v="689" actId="20577"/>
        <pc:sldMkLst>
          <pc:docMk/>
          <pc:sldMk cId="3635345203" sldId="308"/>
        </pc:sldMkLst>
        <pc:spChg chg="mod">
          <ac:chgData name="Benjamin Quek Xiang Yi" userId="39d37d4d-282f-43ce-8a54-748c7973dac0" providerId="ADAL" clId="{EAE6E654-5BF3-4FBF-868D-BADE730C6D4A}" dt="2021-11-12T12:55:20.200" v="478" actId="20577"/>
          <ac:spMkLst>
            <pc:docMk/>
            <pc:sldMk cId="3635345203" sldId="308"/>
            <ac:spMk id="2" creationId="{B6972B86-3531-459E-89DB-316C565F3A51}"/>
          </ac:spMkLst>
        </pc:spChg>
        <pc:spChg chg="mod">
          <ac:chgData name="Benjamin Quek Xiang Yi" userId="39d37d4d-282f-43ce-8a54-748c7973dac0" providerId="ADAL" clId="{EAE6E654-5BF3-4FBF-868D-BADE730C6D4A}" dt="2021-11-12T12:59:23.672" v="689" actId="20577"/>
          <ac:spMkLst>
            <pc:docMk/>
            <pc:sldMk cId="3635345203" sldId="308"/>
            <ac:spMk id="3" creationId="{D58F1BF4-3B33-4CCC-A52E-8CA492415206}"/>
          </ac:spMkLst>
        </pc:spChg>
        <pc:spChg chg="add">
          <ac:chgData name="Benjamin Quek Xiang Yi" userId="39d37d4d-282f-43ce-8a54-748c7973dac0" providerId="ADAL" clId="{EAE6E654-5BF3-4FBF-868D-BADE730C6D4A}" dt="2021-11-12T12:52:16.059" v="413" actId="26606"/>
          <ac:spMkLst>
            <pc:docMk/>
            <pc:sldMk cId="3635345203" sldId="308"/>
            <ac:spMk id="73" creationId="{744CAA32-F237-419C-A2DD-43C28D920D3C}"/>
          </ac:spMkLst>
        </pc:spChg>
        <pc:picChg chg="add mod">
          <ac:chgData name="Benjamin Quek Xiang Yi" userId="39d37d4d-282f-43ce-8a54-748c7973dac0" providerId="ADAL" clId="{EAE6E654-5BF3-4FBF-868D-BADE730C6D4A}" dt="2021-11-12T12:52:19.087" v="414" actId="27614"/>
          <ac:picMkLst>
            <pc:docMk/>
            <pc:sldMk cId="3635345203" sldId="308"/>
            <ac:picMk id="4" creationId="{E4181776-CB71-4893-AA3A-DA5A5BFF95A5}"/>
          </ac:picMkLst>
        </pc:picChg>
        <pc:picChg chg="del">
          <ac:chgData name="Benjamin Quek Xiang Yi" userId="39d37d4d-282f-43ce-8a54-748c7973dac0" providerId="ADAL" clId="{EAE6E654-5BF3-4FBF-868D-BADE730C6D4A}" dt="2021-11-12T12:41:29.151" v="0" actId="478"/>
          <ac:picMkLst>
            <pc:docMk/>
            <pc:sldMk cId="3635345203" sldId="308"/>
            <ac:picMk id="1026" creationId="{14FAC91F-48CD-47B8-B56D-F2CFC06A4F7D}"/>
          </ac:picMkLst>
        </pc:picChg>
        <pc:picChg chg="add mod">
          <ac:chgData name="Benjamin Quek Xiang Yi" userId="39d37d4d-282f-43ce-8a54-748c7973dac0" providerId="ADAL" clId="{EAE6E654-5BF3-4FBF-868D-BADE730C6D4A}" dt="2021-11-12T12:52:19.275" v="415" actId="27614"/>
          <ac:picMkLst>
            <pc:docMk/>
            <pc:sldMk cId="3635345203" sldId="308"/>
            <ac:picMk id="1028" creationId="{07BD7CEA-1F28-42B3-922E-251E2839996C}"/>
          </ac:picMkLst>
        </pc:picChg>
        <pc:cxnChg chg="add">
          <ac:chgData name="Benjamin Quek Xiang Yi" userId="39d37d4d-282f-43ce-8a54-748c7973dac0" providerId="ADAL" clId="{EAE6E654-5BF3-4FBF-868D-BADE730C6D4A}" dt="2021-11-12T12:52:16.059" v="413" actId="26606"/>
          <ac:cxnSpMkLst>
            <pc:docMk/>
            <pc:sldMk cId="3635345203" sldId="308"/>
            <ac:cxnSpMk id="75" creationId="{753FE100-D0AB-4AE2-824B-60CFA31EC6A2}"/>
          </ac:cxnSpMkLst>
        </pc:cxnChg>
      </pc:sldChg>
      <pc:sldChg chg="addSp delSp modSp add mod">
        <pc:chgData name="Benjamin Quek Xiang Yi" userId="39d37d4d-282f-43ce-8a54-748c7973dac0" providerId="ADAL" clId="{EAE6E654-5BF3-4FBF-868D-BADE730C6D4A}" dt="2021-11-12T13:13:35.062" v="951" actId="14100"/>
        <pc:sldMkLst>
          <pc:docMk/>
          <pc:sldMk cId="2579857546" sldId="309"/>
        </pc:sldMkLst>
        <pc:spChg chg="mod">
          <ac:chgData name="Benjamin Quek Xiang Yi" userId="39d37d4d-282f-43ce-8a54-748c7973dac0" providerId="ADAL" clId="{EAE6E654-5BF3-4FBF-868D-BADE730C6D4A}" dt="2021-11-12T13:04:08.750" v="761" actId="20577"/>
          <ac:spMkLst>
            <pc:docMk/>
            <pc:sldMk cId="2579857546" sldId="309"/>
            <ac:spMk id="2" creationId="{B6972B86-3531-459E-89DB-316C565F3A51}"/>
          </ac:spMkLst>
        </pc:spChg>
        <pc:spChg chg="add mod">
          <ac:chgData name="Benjamin Quek Xiang Yi" userId="39d37d4d-282f-43ce-8a54-748c7973dac0" providerId="ADAL" clId="{EAE6E654-5BF3-4FBF-868D-BADE730C6D4A}" dt="2021-11-12T13:12:50.946" v="938" actId="1076"/>
          <ac:spMkLst>
            <pc:docMk/>
            <pc:sldMk cId="2579857546" sldId="309"/>
            <ac:spMk id="16" creationId="{9F6FDF8C-6940-4EE8-A7E7-0037A06B9EEC}"/>
          </ac:spMkLst>
        </pc:spChg>
        <pc:spChg chg="del">
          <ac:chgData name="Benjamin Quek Xiang Yi" userId="39d37d4d-282f-43ce-8a54-748c7973dac0" providerId="ADAL" clId="{EAE6E654-5BF3-4FBF-868D-BADE730C6D4A}" dt="2021-11-12T13:01:37.936" v="691" actId="478"/>
          <ac:spMkLst>
            <pc:docMk/>
            <pc:sldMk cId="2579857546" sldId="309"/>
            <ac:spMk id="18" creationId="{9A4916BE-791D-42C8-9BD0-EB5BB0818D16}"/>
          </ac:spMkLst>
        </pc:spChg>
        <pc:spChg chg="del">
          <ac:chgData name="Benjamin Quek Xiang Yi" userId="39d37d4d-282f-43ce-8a54-748c7973dac0" providerId="ADAL" clId="{EAE6E654-5BF3-4FBF-868D-BADE730C6D4A}" dt="2021-11-12T13:01:37.936" v="691" actId="478"/>
          <ac:spMkLst>
            <pc:docMk/>
            <pc:sldMk cId="2579857546" sldId="309"/>
            <ac:spMk id="19" creationId="{E4C280A6-5D65-4905-8F77-0D468DC801A2}"/>
          </ac:spMkLst>
        </pc:spChg>
        <pc:spChg chg="del">
          <ac:chgData name="Benjamin Quek Xiang Yi" userId="39d37d4d-282f-43ce-8a54-748c7973dac0" providerId="ADAL" clId="{EAE6E654-5BF3-4FBF-868D-BADE730C6D4A}" dt="2021-11-12T13:01:37.936" v="691" actId="478"/>
          <ac:spMkLst>
            <pc:docMk/>
            <pc:sldMk cId="2579857546" sldId="309"/>
            <ac:spMk id="20" creationId="{ECA5B086-78D5-48DD-8A08-FB1987D70928}"/>
          </ac:spMkLst>
        </pc:spChg>
        <pc:spChg chg="del">
          <ac:chgData name="Benjamin Quek Xiang Yi" userId="39d37d4d-282f-43ce-8a54-748c7973dac0" providerId="ADAL" clId="{EAE6E654-5BF3-4FBF-868D-BADE730C6D4A}" dt="2021-11-12T13:01:37.936" v="691" actId="478"/>
          <ac:spMkLst>
            <pc:docMk/>
            <pc:sldMk cId="2579857546" sldId="309"/>
            <ac:spMk id="21" creationId="{47CB424C-1597-4334-9B39-BF4D5C475762}"/>
          </ac:spMkLst>
        </pc:spChg>
        <pc:spChg chg="del">
          <ac:chgData name="Benjamin Quek Xiang Yi" userId="39d37d4d-282f-43ce-8a54-748c7973dac0" providerId="ADAL" clId="{EAE6E654-5BF3-4FBF-868D-BADE730C6D4A}" dt="2021-11-12T13:01:37.936" v="691" actId="478"/>
          <ac:spMkLst>
            <pc:docMk/>
            <pc:sldMk cId="2579857546" sldId="309"/>
            <ac:spMk id="24" creationId="{2D03D9EB-05F0-4F28-8D14-50C001FA6AC1}"/>
          </ac:spMkLst>
        </pc:spChg>
        <pc:spChg chg="del">
          <ac:chgData name="Benjamin Quek Xiang Yi" userId="39d37d4d-282f-43ce-8a54-748c7973dac0" providerId="ADAL" clId="{EAE6E654-5BF3-4FBF-868D-BADE730C6D4A}" dt="2021-11-12T13:01:37.936" v="691" actId="478"/>
          <ac:spMkLst>
            <pc:docMk/>
            <pc:sldMk cId="2579857546" sldId="309"/>
            <ac:spMk id="25" creationId="{7CEAD91E-30A8-4B19-AC0D-E4310F011A96}"/>
          </ac:spMkLst>
        </pc:spChg>
        <pc:spChg chg="mod">
          <ac:chgData name="Benjamin Quek Xiang Yi" userId="39d37d4d-282f-43ce-8a54-748c7973dac0" providerId="ADAL" clId="{EAE6E654-5BF3-4FBF-868D-BADE730C6D4A}" dt="2021-11-12T13:02:35.715" v="704"/>
          <ac:spMkLst>
            <pc:docMk/>
            <pc:sldMk cId="2579857546" sldId="309"/>
            <ac:spMk id="27" creationId="{D87E3AF9-62D4-40AD-A25A-5F1A7B12068F}"/>
          </ac:spMkLst>
        </pc:spChg>
        <pc:spChg chg="mod">
          <ac:chgData name="Benjamin Quek Xiang Yi" userId="39d37d4d-282f-43ce-8a54-748c7973dac0" providerId="ADAL" clId="{EAE6E654-5BF3-4FBF-868D-BADE730C6D4A}" dt="2021-11-12T13:02:35.715" v="704"/>
          <ac:spMkLst>
            <pc:docMk/>
            <pc:sldMk cId="2579857546" sldId="309"/>
            <ac:spMk id="28" creationId="{9B937532-E5ED-4F0C-BC97-016E55A26C32}"/>
          </ac:spMkLst>
        </pc:spChg>
        <pc:spChg chg="mod">
          <ac:chgData name="Benjamin Quek Xiang Yi" userId="39d37d4d-282f-43ce-8a54-748c7973dac0" providerId="ADAL" clId="{EAE6E654-5BF3-4FBF-868D-BADE730C6D4A}" dt="2021-11-12T13:02:35.715" v="704"/>
          <ac:spMkLst>
            <pc:docMk/>
            <pc:sldMk cId="2579857546" sldId="309"/>
            <ac:spMk id="29" creationId="{2851B2A4-2796-44A1-A4A5-720C989A164F}"/>
          </ac:spMkLst>
        </pc:spChg>
        <pc:spChg chg="mod">
          <ac:chgData name="Benjamin Quek Xiang Yi" userId="39d37d4d-282f-43ce-8a54-748c7973dac0" providerId="ADAL" clId="{EAE6E654-5BF3-4FBF-868D-BADE730C6D4A}" dt="2021-11-12T13:02:35.715" v="704"/>
          <ac:spMkLst>
            <pc:docMk/>
            <pc:sldMk cId="2579857546" sldId="309"/>
            <ac:spMk id="30" creationId="{18743FC8-E1BB-45C2-9129-33BF53B9F78D}"/>
          </ac:spMkLst>
        </pc:spChg>
        <pc:spChg chg="mod">
          <ac:chgData name="Benjamin Quek Xiang Yi" userId="39d37d4d-282f-43ce-8a54-748c7973dac0" providerId="ADAL" clId="{EAE6E654-5BF3-4FBF-868D-BADE730C6D4A}" dt="2021-11-12T13:02:35.715" v="704"/>
          <ac:spMkLst>
            <pc:docMk/>
            <pc:sldMk cId="2579857546" sldId="309"/>
            <ac:spMk id="31" creationId="{0C7942CC-8326-4137-8E70-D326816EC44C}"/>
          </ac:spMkLst>
        </pc:spChg>
        <pc:spChg chg="mod">
          <ac:chgData name="Benjamin Quek Xiang Yi" userId="39d37d4d-282f-43ce-8a54-748c7973dac0" providerId="ADAL" clId="{EAE6E654-5BF3-4FBF-868D-BADE730C6D4A}" dt="2021-11-12T13:02:35.715" v="704"/>
          <ac:spMkLst>
            <pc:docMk/>
            <pc:sldMk cId="2579857546" sldId="309"/>
            <ac:spMk id="35" creationId="{E84FD3ED-9E8F-46A4-A914-D02B8A7ADFD0}"/>
          </ac:spMkLst>
        </pc:spChg>
        <pc:spChg chg="mod">
          <ac:chgData name="Benjamin Quek Xiang Yi" userId="39d37d4d-282f-43ce-8a54-748c7973dac0" providerId="ADAL" clId="{EAE6E654-5BF3-4FBF-868D-BADE730C6D4A}" dt="2021-11-12T13:02:35.715" v="704"/>
          <ac:spMkLst>
            <pc:docMk/>
            <pc:sldMk cId="2579857546" sldId="309"/>
            <ac:spMk id="37" creationId="{028849DC-6C27-409F-AC26-13EE87F50F8B}"/>
          </ac:spMkLst>
        </pc:spChg>
        <pc:spChg chg="mod">
          <ac:chgData name="Benjamin Quek Xiang Yi" userId="39d37d4d-282f-43ce-8a54-748c7973dac0" providerId="ADAL" clId="{EAE6E654-5BF3-4FBF-868D-BADE730C6D4A}" dt="2021-11-12T13:02:35.715" v="704"/>
          <ac:spMkLst>
            <pc:docMk/>
            <pc:sldMk cId="2579857546" sldId="309"/>
            <ac:spMk id="38" creationId="{B748F143-75BD-45AB-8526-042F5B08302B}"/>
          </ac:spMkLst>
        </pc:spChg>
        <pc:spChg chg="mod">
          <ac:chgData name="Benjamin Quek Xiang Yi" userId="39d37d4d-282f-43ce-8a54-748c7973dac0" providerId="ADAL" clId="{EAE6E654-5BF3-4FBF-868D-BADE730C6D4A}" dt="2021-11-12T13:02:35.715" v="704"/>
          <ac:spMkLst>
            <pc:docMk/>
            <pc:sldMk cId="2579857546" sldId="309"/>
            <ac:spMk id="40" creationId="{6F6FEB8F-BA78-4F81-BAC0-ED7C8CBFA9A6}"/>
          </ac:spMkLst>
        </pc:spChg>
        <pc:spChg chg="del">
          <ac:chgData name="Benjamin Quek Xiang Yi" userId="39d37d4d-282f-43ce-8a54-748c7973dac0" providerId="ADAL" clId="{EAE6E654-5BF3-4FBF-868D-BADE730C6D4A}" dt="2021-11-12T13:01:37.936" v="691" actId="478"/>
          <ac:spMkLst>
            <pc:docMk/>
            <pc:sldMk cId="2579857546" sldId="309"/>
            <ac:spMk id="41" creationId="{6127AA46-8705-4C30-92D3-B3D640F5B297}"/>
          </ac:spMkLst>
        </pc:spChg>
        <pc:spChg chg="mod">
          <ac:chgData name="Benjamin Quek Xiang Yi" userId="39d37d4d-282f-43ce-8a54-748c7973dac0" providerId="ADAL" clId="{EAE6E654-5BF3-4FBF-868D-BADE730C6D4A}" dt="2021-11-12T13:02:35.715" v="704"/>
          <ac:spMkLst>
            <pc:docMk/>
            <pc:sldMk cId="2579857546" sldId="309"/>
            <ac:spMk id="42" creationId="{E0F0D8C3-28B6-440A-8ECB-FF95A837A10B}"/>
          </ac:spMkLst>
        </pc:spChg>
        <pc:spChg chg="mod">
          <ac:chgData name="Benjamin Quek Xiang Yi" userId="39d37d4d-282f-43ce-8a54-748c7973dac0" providerId="ADAL" clId="{EAE6E654-5BF3-4FBF-868D-BADE730C6D4A}" dt="2021-11-12T13:02:35.715" v="704"/>
          <ac:spMkLst>
            <pc:docMk/>
            <pc:sldMk cId="2579857546" sldId="309"/>
            <ac:spMk id="43" creationId="{C7898B3C-9DBD-484C-83AB-0226100F49A1}"/>
          </ac:spMkLst>
        </pc:spChg>
        <pc:spChg chg="mod">
          <ac:chgData name="Benjamin Quek Xiang Yi" userId="39d37d4d-282f-43ce-8a54-748c7973dac0" providerId="ADAL" clId="{EAE6E654-5BF3-4FBF-868D-BADE730C6D4A}" dt="2021-11-12T13:02:35.715" v="704"/>
          <ac:spMkLst>
            <pc:docMk/>
            <pc:sldMk cId="2579857546" sldId="309"/>
            <ac:spMk id="44" creationId="{F4F3C5DB-56F0-40A8-8777-81BFFF926F09}"/>
          </ac:spMkLst>
        </pc:spChg>
        <pc:spChg chg="mod">
          <ac:chgData name="Benjamin Quek Xiang Yi" userId="39d37d4d-282f-43ce-8a54-748c7973dac0" providerId="ADAL" clId="{EAE6E654-5BF3-4FBF-868D-BADE730C6D4A}" dt="2021-11-12T13:02:35.715" v="704"/>
          <ac:spMkLst>
            <pc:docMk/>
            <pc:sldMk cId="2579857546" sldId="309"/>
            <ac:spMk id="45" creationId="{E32F0A10-1C2A-4BC4-AEB9-6B5AB9E5CC3D}"/>
          </ac:spMkLst>
        </pc:spChg>
        <pc:spChg chg="mod">
          <ac:chgData name="Benjamin Quek Xiang Yi" userId="39d37d4d-282f-43ce-8a54-748c7973dac0" providerId="ADAL" clId="{EAE6E654-5BF3-4FBF-868D-BADE730C6D4A}" dt="2021-11-12T13:02:35.715" v="704"/>
          <ac:spMkLst>
            <pc:docMk/>
            <pc:sldMk cId="2579857546" sldId="309"/>
            <ac:spMk id="46" creationId="{93F597AA-F1CD-4F61-9C95-85085BAA093B}"/>
          </ac:spMkLst>
        </pc:spChg>
        <pc:spChg chg="mod">
          <ac:chgData name="Benjamin Quek Xiang Yi" userId="39d37d4d-282f-43ce-8a54-748c7973dac0" providerId="ADAL" clId="{EAE6E654-5BF3-4FBF-868D-BADE730C6D4A}" dt="2021-11-12T13:02:35.715" v="704"/>
          <ac:spMkLst>
            <pc:docMk/>
            <pc:sldMk cId="2579857546" sldId="309"/>
            <ac:spMk id="47" creationId="{AC8B6149-4DA2-4E4B-9948-2A625AC8510B}"/>
          </ac:spMkLst>
        </pc:spChg>
        <pc:spChg chg="mod">
          <ac:chgData name="Benjamin Quek Xiang Yi" userId="39d37d4d-282f-43ce-8a54-748c7973dac0" providerId="ADAL" clId="{EAE6E654-5BF3-4FBF-868D-BADE730C6D4A}" dt="2021-11-12T13:02:35.715" v="704"/>
          <ac:spMkLst>
            <pc:docMk/>
            <pc:sldMk cId="2579857546" sldId="309"/>
            <ac:spMk id="48" creationId="{2A3FCC89-ED2C-4ECA-B271-2BE7EE12BF90}"/>
          </ac:spMkLst>
        </pc:spChg>
        <pc:spChg chg="mod">
          <ac:chgData name="Benjamin Quek Xiang Yi" userId="39d37d4d-282f-43ce-8a54-748c7973dac0" providerId="ADAL" clId="{EAE6E654-5BF3-4FBF-868D-BADE730C6D4A}" dt="2021-11-12T13:02:35.715" v="704"/>
          <ac:spMkLst>
            <pc:docMk/>
            <pc:sldMk cId="2579857546" sldId="309"/>
            <ac:spMk id="49" creationId="{A001D69A-F57D-45AF-8C5E-3BEEC0E358AB}"/>
          </ac:spMkLst>
        </pc:spChg>
        <pc:spChg chg="mod">
          <ac:chgData name="Benjamin Quek Xiang Yi" userId="39d37d4d-282f-43ce-8a54-748c7973dac0" providerId="ADAL" clId="{EAE6E654-5BF3-4FBF-868D-BADE730C6D4A}" dt="2021-11-12T13:02:35.715" v="704"/>
          <ac:spMkLst>
            <pc:docMk/>
            <pc:sldMk cId="2579857546" sldId="309"/>
            <ac:spMk id="50" creationId="{3B98A77A-A158-477B-886B-B2E5743CE72B}"/>
          </ac:spMkLst>
        </pc:spChg>
        <pc:spChg chg="mod">
          <ac:chgData name="Benjamin Quek Xiang Yi" userId="39d37d4d-282f-43ce-8a54-748c7973dac0" providerId="ADAL" clId="{EAE6E654-5BF3-4FBF-868D-BADE730C6D4A}" dt="2021-11-12T13:04:22.276" v="762"/>
          <ac:spMkLst>
            <pc:docMk/>
            <pc:sldMk cId="2579857546" sldId="309"/>
            <ac:spMk id="52" creationId="{90ADAB5C-F3FB-4B59-9245-6C753E684246}"/>
          </ac:spMkLst>
        </pc:spChg>
        <pc:spChg chg="mod">
          <ac:chgData name="Benjamin Quek Xiang Yi" userId="39d37d4d-282f-43ce-8a54-748c7973dac0" providerId="ADAL" clId="{EAE6E654-5BF3-4FBF-868D-BADE730C6D4A}" dt="2021-11-12T13:04:22.276" v="762"/>
          <ac:spMkLst>
            <pc:docMk/>
            <pc:sldMk cId="2579857546" sldId="309"/>
            <ac:spMk id="53" creationId="{C99E3E68-6926-4A7F-9D58-58E392D8A59F}"/>
          </ac:spMkLst>
        </pc:spChg>
        <pc:spChg chg="mod">
          <ac:chgData name="Benjamin Quek Xiang Yi" userId="39d37d4d-282f-43ce-8a54-748c7973dac0" providerId="ADAL" clId="{EAE6E654-5BF3-4FBF-868D-BADE730C6D4A}" dt="2021-11-12T13:04:22.276" v="762"/>
          <ac:spMkLst>
            <pc:docMk/>
            <pc:sldMk cId="2579857546" sldId="309"/>
            <ac:spMk id="54" creationId="{7AB6B364-23EC-43A8-B598-95AF16001173}"/>
          </ac:spMkLst>
        </pc:spChg>
        <pc:spChg chg="mod">
          <ac:chgData name="Benjamin Quek Xiang Yi" userId="39d37d4d-282f-43ce-8a54-748c7973dac0" providerId="ADAL" clId="{EAE6E654-5BF3-4FBF-868D-BADE730C6D4A}" dt="2021-11-12T13:04:22.276" v="762"/>
          <ac:spMkLst>
            <pc:docMk/>
            <pc:sldMk cId="2579857546" sldId="309"/>
            <ac:spMk id="55" creationId="{B0F7A838-76FD-41CB-B842-945BAE784595}"/>
          </ac:spMkLst>
        </pc:spChg>
        <pc:spChg chg="mod">
          <ac:chgData name="Benjamin Quek Xiang Yi" userId="39d37d4d-282f-43ce-8a54-748c7973dac0" providerId="ADAL" clId="{EAE6E654-5BF3-4FBF-868D-BADE730C6D4A}" dt="2021-11-12T13:04:22.276" v="762"/>
          <ac:spMkLst>
            <pc:docMk/>
            <pc:sldMk cId="2579857546" sldId="309"/>
            <ac:spMk id="56" creationId="{7AA6A941-AD1E-4390-93DA-B82F7489C155}"/>
          </ac:spMkLst>
        </pc:spChg>
        <pc:spChg chg="mod">
          <ac:chgData name="Benjamin Quek Xiang Yi" userId="39d37d4d-282f-43ce-8a54-748c7973dac0" providerId="ADAL" clId="{EAE6E654-5BF3-4FBF-868D-BADE730C6D4A}" dt="2021-11-12T13:04:22.276" v="762"/>
          <ac:spMkLst>
            <pc:docMk/>
            <pc:sldMk cId="2579857546" sldId="309"/>
            <ac:spMk id="57" creationId="{3CECA4C8-F49B-43B8-BD2A-6D7BFE6D78FF}"/>
          </ac:spMkLst>
        </pc:spChg>
        <pc:spChg chg="mod">
          <ac:chgData name="Benjamin Quek Xiang Yi" userId="39d37d4d-282f-43ce-8a54-748c7973dac0" providerId="ADAL" clId="{EAE6E654-5BF3-4FBF-868D-BADE730C6D4A}" dt="2021-11-12T13:04:22.276" v="762"/>
          <ac:spMkLst>
            <pc:docMk/>
            <pc:sldMk cId="2579857546" sldId="309"/>
            <ac:spMk id="58" creationId="{FEAB5F74-11C2-473E-9691-9CB8E5A16825}"/>
          </ac:spMkLst>
        </pc:spChg>
        <pc:spChg chg="mod">
          <ac:chgData name="Benjamin Quek Xiang Yi" userId="39d37d4d-282f-43ce-8a54-748c7973dac0" providerId="ADAL" clId="{EAE6E654-5BF3-4FBF-868D-BADE730C6D4A}" dt="2021-11-12T13:04:22.276" v="762"/>
          <ac:spMkLst>
            <pc:docMk/>
            <pc:sldMk cId="2579857546" sldId="309"/>
            <ac:spMk id="59" creationId="{9A705245-DA61-4B21-A29A-AF37A40A5868}"/>
          </ac:spMkLst>
        </pc:spChg>
        <pc:spChg chg="mod">
          <ac:chgData name="Benjamin Quek Xiang Yi" userId="39d37d4d-282f-43ce-8a54-748c7973dac0" providerId="ADAL" clId="{EAE6E654-5BF3-4FBF-868D-BADE730C6D4A}" dt="2021-11-12T13:04:22.276" v="762"/>
          <ac:spMkLst>
            <pc:docMk/>
            <pc:sldMk cId="2579857546" sldId="309"/>
            <ac:spMk id="60" creationId="{89B8D2B5-693B-4211-99F1-6D34C08E9192}"/>
          </ac:spMkLst>
        </pc:spChg>
        <pc:spChg chg="mod">
          <ac:chgData name="Benjamin Quek Xiang Yi" userId="39d37d4d-282f-43ce-8a54-748c7973dac0" providerId="ADAL" clId="{EAE6E654-5BF3-4FBF-868D-BADE730C6D4A}" dt="2021-11-12T13:04:22.276" v="762"/>
          <ac:spMkLst>
            <pc:docMk/>
            <pc:sldMk cId="2579857546" sldId="309"/>
            <ac:spMk id="61" creationId="{EEF4CF22-54AA-43BD-B5A9-40D4EFE6C1FE}"/>
          </ac:spMkLst>
        </pc:spChg>
        <pc:spChg chg="mod">
          <ac:chgData name="Benjamin Quek Xiang Yi" userId="39d37d4d-282f-43ce-8a54-748c7973dac0" providerId="ADAL" clId="{EAE6E654-5BF3-4FBF-868D-BADE730C6D4A}" dt="2021-11-12T13:04:22.276" v="762"/>
          <ac:spMkLst>
            <pc:docMk/>
            <pc:sldMk cId="2579857546" sldId="309"/>
            <ac:spMk id="62" creationId="{B3F80A58-43AA-4D7C-BC1D-D0CD5FAE3923}"/>
          </ac:spMkLst>
        </pc:spChg>
        <pc:spChg chg="mod">
          <ac:chgData name="Benjamin Quek Xiang Yi" userId="39d37d4d-282f-43ce-8a54-748c7973dac0" providerId="ADAL" clId="{EAE6E654-5BF3-4FBF-868D-BADE730C6D4A}" dt="2021-11-12T13:04:22.276" v="762"/>
          <ac:spMkLst>
            <pc:docMk/>
            <pc:sldMk cId="2579857546" sldId="309"/>
            <ac:spMk id="63" creationId="{EE7C23B9-C524-4629-91A8-2D8580CF3F9C}"/>
          </ac:spMkLst>
        </pc:spChg>
        <pc:spChg chg="mod">
          <ac:chgData name="Benjamin Quek Xiang Yi" userId="39d37d4d-282f-43ce-8a54-748c7973dac0" providerId="ADAL" clId="{EAE6E654-5BF3-4FBF-868D-BADE730C6D4A}" dt="2021-11-12T13:04:22.276" v="762"/>
          <ac:spMkLst>
            <pc:docMk/>
            <pc:sldMk cId="2579857546" sldId="309"/>
            <ac:spMk id="64" creationId="{07CA74AE-EB45-443B-B013-2FA4CE292562}"/>
          </ac:spMkLst>
        </pc:spChg>
        <pc:spChg chg="mod">
          <ac:chgData name="Benjamin Quek Xiang Yi" userId="39d37d4d-282f-43ce-8a54-748c7973dac0" providerId="ADAL" clId="{EAE6E654-5BF3-4FBF-868D-BADE730C6D4A}" dt="2021-11-12T13:04:22.276" v="762"/>
          <ac:spMkLst>
            <pc:docMk/>
            <pc:sldMk cId="2579857546" sldId="309"/>
            <ac:spMk id="65" creationId="{3DD074C0-7BC7-4C16-9725-04935F743973}"/>
          </ac:spMkLst>
        </pc:spChg>
        <pc:spChg chg="mod">
          <ac:chgData name="Benjamin Quek Xiang Yi" userId="39d37d4d-282f-43ce-8a54-748c7973dac0" providerId="ADAL" clId="{EAE6E654-5BF3-4FBF-868D-BADE730C6D4A}" dt="2021-11-12T13:04:22.276" v="762"/>
          <ac:spMkLst>
            <pc:docMk/>
            <pc:sldMk cId="2579857546" sldId="309"/>
            <ac:spMk id="66" creationId="{E36149AF-BE95-4176-AAE0-A52BA36EDCB5}"/>
          </ac:spMkLst>
        </pc:spChg>
        <pc:spChg chg="mod">
          <ac:chgData name="Benjamin Quek Xiang Yi" userId="39d37d4d-282f-43ce-8a54-748c7973dac0" providerId="ADAL" clId="{EAE6E654-5BF3-4FBF-868D-BADE730C6D4A}" dt="2021-11-12T13:04:22.276" v="762"/>
          <ac:spMkLst>
            <pc:docMk/>
            <pc:sldMk cId="2579857546" sldId="309"/>
            <ac:spMk id="67" creationId="{2EA8236F-0AB9-4C38-8988-369EF02925A6}"/>
          </ac:spMkLst>
        </pc:spChg>
        <pc:spChg chg="mod">
          <ac:chgData name="Benjamin Quek Xiang Yi" userId="39d37d4d-282f-43ce-8a54-748c7973dac0" providerId="ADAL" clId="{EAE6E654-5BF3-4FBF-868D-BADE730C6D4A}" dt="2021-11-12T13:04:22.276" v="762"/>
          <ac:spMkLst>
            <pc:docMk/>
            <pc:sldMk cId="2579857546" sldId="309"/>
            <ac:spMk id="68" creationId="{0C137982-B6F5-47C9-A1B1-1971DED1429C}"/>
          </ac:spMkLst>
        </pc:spChg>
        <pc:spChg chg="mod">
          <ac:chgData name="Benjamin Quek Xiang Yi" userId="39d37d4d-282f-43ce-8a54-748c7973dac0" providerId="ADAL" clId="{EAE6E654-5BF3-4FBF-868D-BADE730C6D4A}" dt="2021-11-12T13:04:22.276" v="762"/>
          <ac:spMkLst>
            <pc:docMk/>
            <pc:sldMk cId="2579857546" sldId="309"/>
            <ac:spMk id="69" creationId="{6B8B53AA-A955-4C7A-9474-92B43F8F8079}"/>
          </ac:spMkLst>
        </pc:spChg>
        <pc:spChg chg="add mod">
          <ac:chgData name="Benjamin Quek Xiang Yi" userId="39d37d4d-282f-43ce-8a54-748c7973dac0" providerId="ADAL" clId="{EAE6E654-5BF3-4FBF-868D-BADE730C6D4A}" dt="2021-11-12T13:13:35.062" v="951" actId="14100"/>
          <ac:spMkLst>
            <pc:docMk/>
            <pc:sldMk cId="2579857546" sldId="309"/>
            <ac:spMk id="73" creationId="{EBDF646C-804B-412E-AF58-3A2EAE899250}"/>
          </ac:spMkLst>
        </pc:spChg>
        <pc:grpChg chg="del">
          <ac:chgData name="Benjamin Quek Xiang Yi" userId="39d37d4d-282f-43ce-8a54-748c7973dac0" providerId="ADAL" clId="{EAE6E654-5BF3-4FBF-868D-BADE730C6D4A}" dt="2021-11-12T13:01:37.936" v="691" actId="478"/>
          <ac:grpSpMkLst>
            <pc:docMk/>
            <pc:sldMk cId="2579857546" sldId="309"/>
            <ac:grpSpMk id="5" creationId="{59060FD3-687B-48DA-95B1-DEFE32B6CA0F}"/>
          </ac:grpSpMkLst>
        </pc:grpChg>
        <pc:grpChg chg="add mod">
          <ac:chgData name="Benjamin Quek Xiang Yi" userId="39d37d4d-282f-43ce-8a54-748c7973dac0" providerId="ADAL" clId="{EAE6E654-5BF3-4FBF-868D-BADE730C6D4A}" dt="2021-11-12T13:02:41.494" v="705" actId="1076"/>
          <ac:grpSpMkLst>
            <pc:docMk/>
            <pc:sldMk cId="2579857546" sldId="309"/>
            <ac:grpSpMk id="26" creationId="{1A4C4668-53E0-4419-B3D5-180B3E6B8802}"/>
          </ac:grpSpMkLst>
        </pc:grpChg>
        <pc:grpChg chg="del">
          <ac:chgData name="Benjamin Quek Xiang Yi" userId="39d37d4d-282f-43ce-8a54-748c7973dac0" providerId="ADAL" clId="{EAE6E654-5BF3-4FBF-868D-BADE730C6D4A}" dt="2021-11-12T13:01:37.936" v="691" actId="478"/>
          <ac:grpSpMkLst>
            <pc:docMk/>
            <pc:sldMk cId="2579857546" sldId="309"/>
            <ac:grpSpMk id="32" creationId="{9C64F3E6-7F8B-4B31-A783-9ACF48EA875E}"/>
          </ac:grpSpMkLst>
        </pc:grpChg>
        <pc:grpChg chg="add del mod">
          <ac:chgData name="Benjamin Quek Xiang Yi" userId="39d37d4d-282f-43ce-8a54-748c7973dac0" providerId="ADAL" clId="{EAE6E654-5BF3-4FBF-868D-BADE730C6D4A}" dt="2021-11-12T13:04:22.842" v="763"/>
          <ac:grpSpMkLst>
            <pc:docMk/>
            <pc:sldMk cId="2579857546" sldId="309"/>
            <ac:grpSpMk id="51" creationId="{6321D08E-8F8E-4250-AC95-6C38C718AA66}"/>
          </ac:grpSpMkLst>
        </pc:grpChg>
        <pc:picChg chg="add del mod">
          <ac:chgData name="Benjamin Quek Xiang Yi" userId="39d37d4d-282f-43ce-8a54-748c7973dac0" providerId="ADAL" clId="{EAE6E654-5BF3-4FBF-868D-BADE730C6D4A}" dt="2021-11-12T13:02:17.204" v="703"/>
          <ac:picMkLst>
            <pc:docMk/>
            <pc:sldMk cId="2579857546" sldId="309"/>
            <ac:picMk id="2050" creationId="{32770916-8BE9-46C0-B8D4-A5522F61F269}"/>
          </ac:picMkLst>
        </pc:picChg>
        <pc:picChg chg="add mod">
          <ac:chgData name="Benjamin Quek Xiang Yi" userId="39d37d4d-282f-43ce-8a54-748c7973dac0" providerId="ADAL" clId="{EAE6E654-5BF3-4FBF-868D-BADE730C6D4A}" dt="2021-11-12T13:07:07.069" v="777" actId="1076"/>
          <ac:picMkLst>
            <pc:docMk/>
            <pc:sldMk cId="2579857546" sldId="309"/>
            <ac:picMk id="2052" creationId="{B2CFBABB-3A99-466C-AF41-23E713103F41}"/>
          </ac:picMkLst>
        </pc:picChg>
        <pc:cxnChg chg="add del">
          <ac:chgData name="Benjamin Quek Xiang Yi" userId="39d37d4d-282f-43ce-8a54-748c7973dac0" providerId="ADAL" clId="{EAE6E654-5BF3-4FBF-868D-BADE730C6D4A}" dt="2021-11-12T13:06:26.127" v="769" actId="11529"/>
          <ac:cxnSpMkLst>
            <pc:docMk/>
            <pc:sldMk cId="2579857546" sldId="309"/>
            <ac:cxnSpMk id="4" creationId="{77F9D021-1EB8-4027-9AED-C7C2A935D245}"/>
          </ac:cxnSpMkLst>
        </pc:cxnChg>
        <pc:cxnChg chg="add mod">
          <ac:chgData name="Benjamin Quek Xiang Yi" userId="39d37d4d-282f-43ce-8a54-748c7973dac0" providerId="ADAL" clId="{EAE6E654-5BF3-4FBF-868D-BADE730C6D4A}" dt="2021-11-12T13:07:00.924" v="775" actId="693"/>
          <ac:cxnSpMkLst>
            <pc:docMk/>
            <pc:sldMk cId="2579857546" sldId="309"/>
            <ac:cxnSpMk id="15" creationId="{8EB98975-84C6-4311-A814-A82963727A17}"/>
          </ac:cxnSpMkLst>
        </pc:cxnChg>
        <pc:cxnChg chg="add mod">
          <ac:chgData name="Benjamin Quek Xiang Yi" userId="39d37d4d-282f-43ce-8a54-748c7973dac0" providerId="ADAL" clId="{EAE6E654-5BF3-4FBF-868D-BADE730C6D4A}" dt="2021-11-12T13:13:22.866" v="943" actId="13822"/>
          <ac:cxnSpMkLst>
            <pc:docMk/>
            <pc:sldMk cId="2579857546" sldId="309"/>
            <ac:cxnSpMk id="22" creationId="{A867AE96-20D2-488D-9FB9-F0E908DF36B8}"/>
          </ac:cxnSpMkLst>
        </pc:cxnChg>
        <pc:cxnChg chg="del">
          <ac:chgData name="Benjamin Quek Xiang Yi" userId="39d37d4d-282f-43ce-8a54-748c7973dac0" providerId="ADAL" clId="{EAE6E654-5BF3-4FBF-868D-BADE730C6D4A}" dt="2021-11-12T13:01:37.936" v="691" actId="478"/>
          <ac:cxnSpMkLst>
            <pc:docMk/>
            <pc:sldMk cId="2579857546" sldId="309"/>
            <ac:cxnSpMk id="36" creationId="{6E7FA806-CA96-4AE6-B2EF-4DACA00E3056}"/>
          </ac:cxnSpMkLst>
        </pc:cxnChg>
        <pc:cxnChg chg="del">
          <ac:chgData name="Benjamin Quek Xiang Yi" userId="39d37d4d-282f-43ce-8a54-748c7973dac0" providerId="ADAL" clId="{EAE6E654-5BF3-4FBF-868D-BADE730C6D4A}" dt="2021-11-12T13:01:37.936" v="691" actId="478"/>
          <ac:cxnSpMkLst>
            <pc:docMk/>
            <pc:sldMk cId="2579857546" sldId="309"/>
            <ac:cxnSpMk id="39" creationId="{533A963C-8229-4EBB-8AE8-7EAD0F7F78E2}"/>
          </ac:cxnSpMkLst>
        </pc:cxnChg>
      </pc:sldChg>
      <pc:sldChg chg="add del">
        <pc:chgData name="Benjamin Quek Xiang Yi" userId="39d37d4d-282f-43ce-8a54-748c7973dac0" providerId="ADAL" clId="{EAE6E654-5BF3-4FBF-868D-BADE730C6D4A}" dt="2021-11-12T13:01:41.870" v="693"/>
        <pc:sldMkLst>
          <pc:docMk/>
          <pc:sldMk cId="618401305" sldId="310"/>
        </pc:sldMkLst>
      </pc:sldChg>
      <pc:sldChg chg="modSp add mod">
        <pc:chgData name="Benjamin Quek Xiang Yi" userId="39d37d4d-282f-43ce-8a54-748c7973dac0" providerId="ADAL" clId="{EAE6E654-5BF3-4FBF-868D-BADE730C6D4A}" dt="2021-11-12T13:14:38.130" v="962" actId="20577"/>
        <pc:sldMkLst>
          <pc:docMk/>
          <pc:sldMk cId="1937965827" sldId="310"/>
        </pc:sldMkLst>
        <pc:spChg chg="mod">
          <ac:chgData name="Benjamin Quek Xiang Yi" userId="39d37d4d-282f-43ce-8a54-748c7973dac0" providerId="ADAL" clId="{EAE6E654-5BF3-4FBF-868D-BADE730C6D4A}" dt="2021-11-12T13:14:38.130" v="962" actId="20577"/>
          <ac:spMkLst>
            <pc:docMk/>
            <pc:sldMk cId="1937965827" sldId="310"/>
            <ac:spMk id="2" creationId="{21F370B3-3917-4EA2-A1B5-3DC8B5318F57}"/>
          </ac:spMkLst>
        </pc:spChg>
      </pc:sldChg>
      <pc:sldChg chg="delSp add del">
        <pc:chgData name="Benjamin Quek Xiang Yi" userId="39d37d4d-282f-43ce-8a54-748c7973dac0" providerId="ADAL" clId="{EAE6E654-5BF3-4FBF-868D-BADE730C6D4A}" dt="2021-11-12T13:14:25.848" v="952" actId="47"/>
        <pc:sldMkLst>
          <pc:docMk/>
          <pc:sldMk cId="1955564830" sldId="310"/>
        </pc:sldMkLst>
        <pc:picChg chg="del">
          <ac:chgData name="Benjamin Quek Xiang Yi" userId="39d37d4d-282f-43ce-8a54-748c7973dac0" providerId="ADAL" clId="{EAE6E654-5BF3-4FBF-868D-BADE730C6D4A}" dt="2021-11-12T13:04:29.887" v="765" actId="478"/>
          <ac:picMkLst>
            <pc:docMk/>
            <pc:sldMk cId="1955564830" sldId="310"/>
            <ac:picMk id="1026" creationId="{14FAC91F-48CD-47B8-B56D-F2CFC06A4F7D}"/>
          </ac:picMkLst>
        </pc:picChg>
      </pc:sldChg>
      <pc:sldChg chg="modSp add mod">
        <pc:chgData name="Benjamin Quek Xiang Yi" userId="39d37d4d-282f-43ce-8a54-748c7973dac0" providerId="ADAL" clId="{EAE6E654-5BF3-4FBF-868D-BADE730C6D4A}" dt="2021-11-12T13:14:44.991" v="965" actId="20577"/>
        <pc:sldMkLst>
          <pc:docMk/>
          <pc:sldMk cId="2901581193" sldId="311"/>
        </pc:sldMkLst>
        <pc:spChg chg="mod">
          <ac:chgData name="Benjamin Quek Xiang Yi" userId="39d37d4d-282f-43ce-8a54-748c7973dac0" providerId="ADAL" clId="{EAE6E654-5BF3-4FBF-868D-BADE730C6D4A}" dt="2021-11-12T13:14:44.991" v="965" actId="20577"/>
          <ac:spMkLst>
            <pc:docMk/>
            <pc:sldMk cId="2901581193" sldId="311"/>
            <ac:spMk id="2" creationId="{21F370B3-3917-4EA2-A1B5-3DC8B5318F57}"/>
          </ac:spMkLst>
        </pc:spChg>
      </pc:sldChg>
      <pc:sldChg chg="modSp add mod">
        <pc:chgData name="Benjamin Quek Xiang Yi" userId="39d37d4d-282f-43ce-8a54-748c7973dac0" providerId="ADAL" clId="{EAE6E654-5BF3-4FBF-868D-BADE730C6D4A}" dt="2021-11-12T13:14:55.968" v="988" actId="20577"/>
        <pc:sldMkLst>
          <pc:docMk/>
          <pc:sldMk cId="2271321438" sldId="312"/>
        </pc:sldMkLst>
        <pc:spChg chg="mod">
          <ac:chgData name="Benjamin Quek Xiang Yi" userId="39d37d4d-282f-43ce-8a54-748c7973dac0" providerId="ADAL" clId="{EAE6E654-5BF3-4FBF-868D-BADE730C6D4A}" dt="2021-11-12T13:14:55.968" v="988" actId="20577"/>
          <ac:spMkLst>
            <pc:docMk/>
            <pc:sldMk cId="2271321438" sldId="312"/>
            <ac:spMk id="2" creationId="{21F370B3-3917-4EA2-A1B5-3DC8B5318F57}"/>
          </ac:spMkLst>
        </pc:spChg>
      </pc:sldChg>
      <pc:sldChg chg="modSp add mod">
        <pc:chgData name="Benjamin Quek Xiang Yi" userId="39d37d4d-282f-43ce-8a54-748c7973dac0" providerId="ADAL" clId="{EAE6E654-5BF3-4FBF-868D-BADE730C6D4A}" dt="2021-11-12T13:15:10.124" v="997" actId="20577"/>
        <pc:sldMkLst>
          <pc:docMk/>
          <pc:sldMk cId="100297187" sldId="313"/>
        </pc:sldMkLst>
        <pc:spChg chg="mod">
          <ac:chgData name="Benjamin Quek Xiang Yi" userId="39d37d4d-282f-43ce-8a54-748c7973dac0" providerId="ADAL" clId="{EAE6E654-5BF3-4FBF-868D-BADE730C6D4A}" dt="2021-11-12T13:15:10.124" v="997" actId="20577"/>
          <ac:spMkLst>
            <pc:docMk/>
            <pc:sldMk cId="100297187" sldId="313"/>
            <ac:spMk id="2" creationId="{21F370B3-3917-4EA2-A1B5-3DC8B5318F57}"/>
          </ac:spMkLst>
        </pc:spChg>
      </pc:sldChg>
      <pc:sldChg chg="modSp add mod">
        <pc:chgData name="Benjamin Quek Xiang Yi" userId="39d37d4d-282f-43ce-8a54-748c7973dac0" providerId="ADAL" clId="{EAE6E654-5BF3-4FBF-868D-BADE730C6D4A}" dt="2021-11-12T13:18:04.715" v="1051" actId="313"/>
        <pc:sldMkLst>
          <pc:docMk/>
          <pc:sldMk cId="1117399904" sldId="314"/>
        </pc:sldMkLst>
        <pc:spChg chg="mod">
          <ac:chgData name="Benjamin Quek Xiang Yi" userId="39d37d4d-282f-43ce-8a54-748c7973dac0" providerId="ADAL" clId="{EAE6E654-5BF3-4FBF-868D-BADE730C6D4A}" dt="2021-11-12T13:18:04.715" v="1051" actId="313"/>
          <ac:spMkLst>
            <pc:docMk/>
            <pc:sldMk cId="1117399904" sldId="314"/>
            <ac:spMk id="2" creationId="{BD896B69-8FED-4527-A0F4-B7ABEF524072}"/>
          </ac:spMkLst>
        </pc:spChg>
      </pc:sldChg>
      <pc:sldChg chg="modSp add mod">
        <pc:chgData name="Benjamin Quek Xiang Yi" userId="39d37d4d-282f-43ce-8a54-748c7973dac0" providerId="ADAL" clId="{EAE6E654-5BF3-4FBF-868D-BADE730C6D4A}" dt="2021-11-12T13:16:45.122" v="1016" actId="20577"/>
        <pc:sldMkLst>
          <pc:docMk/>
          <pc:sldMk cId="90930856" sldId="315"/>
        </pc:sldMkLst>
        <pc:spChg chg="mod">
          <ac:chgData name="Benjamin Quek Xiang Yi" userId="39d37d4d-282f-43ce-8a54-748c7973dac0" providerId="ADAL" clId="{EAE6E654-5BF3-4FBF-868D-BADE730C6D4A}" dt="2021-11-12T13:16:45.122" v="1016" actId="20577"/>
          <ac:spMkLst>
            <pc:docMk/>
            <pc:sldMk cId="90930856" sldId="315"/>
            <ac:spMk id="2" creationId="{BD896B69-8FED-4527-A0F4-B7ABEF524072}"/>
          </ac:spMkLst>
        </pc:spChg>
      </pc:sldChg>
      <pc:sldChg chg="modSp add mod">
        <pc:chgData name="Benjamin Quek Xiang Yi" userId="39d37d4d-282f-43ce-8a54-748c7973dac0" providerId="ADAL" clId="{EAE6E654-5BF3-4FBF-868D-BADE730C6D4A}" dt="2021-11-12T13:17:24.751" v="1043" actId="20577"/>
        <pc:sldMkLst>
          <pc:docMk/>
          <pc:sldMk cId="3836875612" sldId="316"/>
        </pc:sldMkLst>
        <pc:spChg chg="mod">
          <ac:chgData name="Benjamin Quek Xiang Yi" userId="39d37d4d-282f-43ce-8a54-748c7973dac0" providerId="ADAL" clId="{EAE6E654-5BF3-4FBF-868D-BADE730C6D4A}" dt="2021-11-12T13:17:24.751" v="1043" actId="20577"/>
          <ac:spMkLst>
            <pc:docMk/>
            <pc:sldMk cId="3836875612" sldId="316"/>
            <ac:spMk id="2" creationId="{BD896B69-8FED-4527-A0F4-B7ABEF524072}"/>
          </ac:spMkLst>
        </pc:spChg>
      </pc:sldChg>
      <pc:sldChg chg="modSp add mod">
        <pc:chgData name="Benjamin Quek Xiang Yi" userId="39d37d4d-282f-43ce-8a54-748c7973dac0" providerId="ADAL" clId="{EAE6E654-5BF3-4FBF-868D-BADE730C6D4A}" dt="2021-11-12T13:18:08.458" v="1053" actId="20577"/>
        <pc:sldMkLst>
          <pc:docMk/>
          <pc:sldMk cId="279607893" sldId="317"/>
        </pc:sldMkLst>
        <pc:spChg chg="mod">
          <ac:chgData name="Benjamin Quek Xiang Yi" userId="39d37d4d-282f-43ce-8a54-748c7973dac0" providerId="ADAL" clId="{EAE6E654-5BF3-4FBF-868D-BADE730C6D4A}" dt="2021-11-12T13:18:08.458" v="1053" actId="20577"/>
          <ac:spMkLst>
            <pc:docMk/>
            <pc:sldMk cId="279607893" sldId="317"/>
            <ac:spMk id="2" creationId="{BD896B69-8FED-4527-A0F4-B7ABEF524072}"/>
          </ac:spMkLst>
        </pc:spChg>
      </pc:sldChg>
      <pc:sldChg chg="modSp add mod">
        <pc:chgData name="Benjamin Quek Xiang Yi" userId="39d37d4d-282f-43ce-8a54-748c7973dac0" providerId="ADAL" clId="{EAE6E654-5BF3-4FBF-868D-BADE730C6D4A}" dt="2021-11-12T13:18:17.211" v="1065" actId="20577"/>
        <pc:sldMkLst>
          <pc:docMk/>
          <pc:sldMk cId="3194653635" sldId="318"/>
        </pc:sldMkLst>
        <pc:spChg chg="mod">
          <ac:chgData name="Benjamin Quek Xiang Yi" userId="39d37d4d-282f-43ce-8a54-748c7973dac0" providerId="ADAL" clId="{EAE6E654-5BF3-4FBF-868D-BADE730C6D4A}" dt="2021-11-12T13:18:17.211" v="1065" actId="20577"/>
          <ac:spMkLst>
            <pc:docMk/>
            <pc:sldMk cId="3194653635" sldId="318"/>
            <ac:spMk id="2" creationId="{BD896B69-8FED-4527-A0F4-B7ABEF524072}"/>
          </ac:spMkLst>
        </pc:spChg>
      </pc:sldChg>
      <pc:sldChg chg="modSp add mod">
        <pc:chgData name="Benjamin Quek Xiang Yi" userId="39d37d4d-282f-43ce-8a54-748c7973dac0" providerId="ADAL" clId="{EAE6E654-5BF3-4FBF-868D-BADE730C6D4A}" dt="2021-11-12T13:18:23.330" v="1076" actId="20577"/>
        <pc:sldMkLst>
          <pc:docMk/>
          <pc:sldMk cId="1037461520" sldId="319"/>
        </pc:sldMkLst>
        <pc:spChg chg="mod">
          <ac:chgData name="Benjamin Quek Xiang Yi" userId="39d37d4d-282f-43ce-8a54-748c7973dac0" providerId="ADAL" clId="{EAE6E654-5BF3-4FBF-868D-BADE730C6D4A}" dt="2021-11-12T13:18:23.330" v="1076" actId="20577"/>
          <ac:spMkLst>
            <pc:docMk/>
            <pc:sldMk cId="1037461520" sldId="319"/>
            <ac:spMk id="2" creationId="{BD896B69-8FED-4527-A0F4-B7ABEF524072}"/>
          </ac:spMkLst>
        </pc:spChg>
      </pc:sldChg>
    </pc:docChg>
  </pc:docChgLst>
  <pc:docChgLst>
    <pc:chgData name="Benjamin Quek Xiang Yi" userId="S::e0687381@u.nus.edu::39d37d4d-282f-43ce-8a54-748c7973dac0" providerId="AD" clId="Web-{0E2AF79A-7C0F-4853-240F-5090C6D6A7C2}"/>
    <pc:docChg chg="modSld">
      <pc:chgData name="Benjamin Quek Xiang Yi" userId="S::e0687381@u.nus.edu::39d37d4d-282f-43ce-8a54-748c7973dac0" providerId="AD" clId="Web-{0E2AF79A-7C0F-4853-240F-5090C6D6A7C2}" dt="2021-11-13T14:09:06.575" v="67" actId="14100"/>
      <pc:docMkLst>
        <pc:docMk/>
      </pc:docMkLst>
      <pc:sldChg chg="modSp">
        <pc:chgData name="Benjamin Quek Xiang Yi" userId="S::e0687381@u.nus.edu::39d37d4d-282f-43ce-8a54-748c7973dac0" providerId="AD" clId="Web-{0E2AF79A-7C0F-4853-240F-5090C6D6A7C2}" dt="2021-11-13T14:09:06.575" v="67" actId="14100"/>
        <pc:sldMkLst>
          <pc:docMk/>
          <pc:sldMk cId="327774550" sldId="305"/>
        </pc:sldMkLst>
        <pc:spChg chg="mod">
          <ac:chgData name="Benjamin Quek Xiang Yi" userId="S::e0687381@u.nus.edu::39d37d4d-282f-43ce-8a54-748c7973dac0" providerId="AD" clId="Web-{0E2AF79A-7C0F-4853-240F-5090C6D6A7C2}" dt="2021-11-13T14:09:06.575" v="67" actId="14100"/>
          <ac:spMkLst>
            <pc:docMk/>
            <pc:sldMk cId="327774550" sldId="305"/>
            <ac:spMk id="3" creationId="{D58F1BF4-3B33-4CCC-A52E-8CA492415206}"/>
          </ac:spMkLst>
        </pc:spChg>
      </pc:sldChg>
    </pc:docChg>
  </pc:docChgLst>
  <pc:docChgLst>
    <pc:chgData name="Antonia Devina" userId="112089ce-7d96-4b36-8dba-0143861a7d50" providerId="ADAL" clId="{A74BBABF-6FE1-4FF4-BDD0-8A4F0558C4F3}"/>
    <pc:docChg chg="undo custSel modSld">
      <pc:chgData name="Antonia Devina" userId="112089ce-7d96-4b36-8dba-0143861a7d50" providerId="ADAL" clId="{A74BBABF-6FE1-4FF4-BDD0-8A4F0558C4F3}" dt="2021-10-10T11:24:52.699" v="93"/>
      <pc:docMkLst>
        <pc:docMk/>
      </pc:docMkLst>
      <pc:sldChg chg="addSp delSp modSp mod modAnim">
        <pc:chgData name="Antonia Devina" userId="112089ce-7d96-4b36-8dba-0143861a7d50" providerId="ADAL" clId="{A74BBABF-6FE1-4FF4-BDD0-8A4F0558C4F3}" dt="2021-10-10T11:24:52.699" v="93"/>
        <pc:sldMkLst>
          <pc:docMk/>
          <pc:sldMk cId="2540357701" sldId="282"/>
        </pc:sldMkLst>
        <pc:spChg chg="add del mod">
          <ac:chgData name="Antonia Devina" userId="112089ce-7d96-4b36-8dba-0143861a7d50" providerId="ADAL" clId="{A74BBABF-6FE1-4FF4-BDD0-8A4F0558C4F3}" dt="2021-10-10T11:08:50.995" v="7" actId="478"/>
          <ac:spMkLst>
            <pc:docMk/>
            <pc:sldMk cId="2540357701" sldId="282"/>
            <ac:spMk id="4" creationId="{DE03BB75-1F0F-4D09-A21D-157182E5CC04}"/>
          </ac:spMkLst>
        </pc:spChg>
        <pc:spChg chg="add mod ord">
          <ac:chgData name="Antonia Devina" userId="112089ce-7d96-4b36-8dba-0143861a7d50" providerId="ADAL" clId="{A74BBABF-6FE1-4FF4-BDD0-8A4F0558C4F3}" dt="2021-10-10T11:17:44.201" v="83" actId="1076"/>
          <ac:spMkLst>
            <pc:docMk/>
            <pc:sldMk cId="2540357701" sldId="282"/>
            <ac:spMk id="32" creationId="{4A9AF0B6-9667-4699-A3F8-495C0879DAB5}"/>
          </ac:spMkLst>
        </pc:spChg>
        <pc:spChg chg="add mod ord">
          <ac:chgData name="Antonia Devina" userId="112089ce-7d96-4b36-8dba-0143861a7d50" providerId="ADAL" clId="{A74BBABF-6FE1-4FF4-BDD0-8A4F0558C4F3}" dt="2021-10-10T11:16:21.436" v="76" actId="17032"/>
          <ac:spMkLst>
            <pc:docMk/>
            <pc:sldMk cId="2540357701" sldId="282"/>
            <ac:spMk id="33" creationId="{DCB62C1B-79C8-47BF-A1CF-CB04187EDD9F}"/>
          </ac:spMkLst>
        </pc:spChg>
        <pc:spChg chg="add mod ord">
          <ac:chgData name="Antonia Devina" userId="112089ce-7d96-4b36-8dba-0143861a7d50" providerId="ADAL" clId="{A74BBABF-6FE1-4FF4-BDD0-8A4F0558C4F3}" dt="2021-10-10T11:17:38.713" v="82" actId="1076"/>
          <ac:spMkLst>
            <pc:docMk/>
            <pc:sldMk cId="2540357701" sldId="282"/>
            <ac:spMk id="34" creationId="{C6B0F24C-15A4-4F53-93C7-764A6CB81032}"/>
          </ac:spMkLst>
        </pc:spChg>
        <pc:spChg chg="add mod">
          <ac:chgData name="Antonia Devina" userId="112089ce-7d96-4b36-8dba-0143861a7d50" providerId="ADAL" clId="{A74BBABF-6FE1-4FF4-BDD0-8A4F0558C4F3}" dt="2021-10-10T11:18:17.369" v="92" actId="1582"/>
          <ac:spMkLst>
            <pc:docMk/>
            <pc:sldMk cId="2540357701" sldId="282"/>
            <ac:spMk id="37" creationId="{E3E7D5FC-AFDA-4237-B171-BDB6AA962B13}"/>
          </ac:spMkLst>
        </pc:spChg>
        <pc:picChg chg="add mod">
          <ac:chgData name="Antonia Devina" userId="112089ce-7d96-4b36-8dba-0143861a7d50" providerId="ADAL" clId="{A74BBABF-6FE1-4FF4-BDD0-8A4F0558C4F3}" dt="2021-10-10T11:17:38.713" v="82" actId="1076"/>
          <ac:picMkLst>
            <pc:docMk/>
            <pc:sldMk cId="2540357701" sldId="282"/>
            <ac:picMk id="6" creationId="{A01ECBC7-9EA1-402E-A237-6CE1047094C9}"/>
          </ac:picMkLst>
        </pc:picChg>
        <pc:picChg chg="add mod">
          <ac:chgData name="Antonia Devina" userId="112089ce-7d96-4b36-8dba-0143861a7d50" providerId="ADAL" clId="{A74BBABF-6FE1-4FF4-BDD0-8A4F0558C4F3}" dt="2021-10-10T11:17:38.713" v="82" actId="1076"/>
          <ac:picMkLst>
            <pc:docMk/>
            <pc:sldMk cId="2540357701" sldId="282"/>
            <ac:picMk id="9" creationId="{11D96237-C353-4DE1-927C-FCE47635A82D}"/>
          </ac:picMkLst>
        </pc:picChg>
        <pc:picChg chg="add del mod">
          <ac:chgData name="Antonia Devina" userId="112089ce-7d96-4b36-8dba-0143861a7d50" providerId="ADAL" clId="{A74BBABF-6FE1-4FF4-BDD0-8A4F0558C4F3}" dt="2021-10-10T11:08:54.175" v="8" actId="478"/>
          <ac:picMkLst>
            <pc:docMk/>
            <pc:sldMk cId="2540357701" sldId="282"/>
            <ac:picMk id="11" creationId="{D592DF60-AB5E-4718-90F4-C283AF67035E}"/>
          </ac:picMkLst>
        </pc:picChg>
        <pc:picChg chg="add mod">
          <ac:chgData name="Antonia Devina" userId="112089ce-7d96-4b36-8dba-0143861a7d50" providerId="ADAL" clId="{A74BBABF-6FE1-4FF4-BDD0-8A4F0558C4F3}" dt="2021-10-10T11:17:38.713" v="82" actId="1076"/>
          <ac:picMkLst>
            <pc:docMk/>
            <pc:sldMk cId="2540357701" sldId="282"/>
            <ac:picMk id="13" creationId="{ED358DD0-7599-4B7A-879B-B6EE36DC2A08}"/>
          </ac:picMkLst>
        </pc:picChg>
        <pc:picChg chg="add mod">
          <ac:chgData name="Antonia Devina" userId="112089ce-7d96-4b36-8dba-0143861a7d50" providerId="ADAL" clId="{A74BBABF-6FE1-4FF4-BDD0-8A4F0558C4F3}" dt="2021-10-10T11:16:02.380" v="75" actId="1076"/>
          <ac:picMkLst>
            <pc:docMk/>
            <pc:sldMk cId="2540357701" sldId="282"/>
            <ac:picMk id="15" creationId="{655CEDD9-5424-40FA-BFCD-9F701D3666DC}"/>
          </ac:picMkLst>
        </pc:picChg>
        <pc:picChg chg="add del mod">
          <ac:chgData name="Antonia Devina" userId="112089ce-7d96-4b36-8dba-0143861a7d50" providerId="ADAL" clId="{A74BBABF-6FE1-4FF4-BDD0-8A4F0558C4F3}" dt="2021-10-10T11:11:55.028" v="27" actId="478"/>
          <ac:picMkLst>
            <pc:docMk/>
            <pc:sldMk cId="2540357701" sldId="282"/>
            <ac:picMk id="17" creationId="{572537A6-5327-49FE-830F-006688EEC751}"/>
          </ac:picMkLst>
        </pc:picChg>
        <pc:picChg chg="add mod">
          <ac:chgData name="Antonia Devina" userId="112089ce-7d96-4b36-8dba-0143861a7d50" providerId="ADAL" clId="{A74BBABF-6FE1-4FF4-BDD0-8A4F0558C4F3}" dt="2021-10-10T11:17:38.713" v="82" actId="1076"/>
          <ac:picMkLst>
            <pc:docMk/>
            <pc:sldMk cId="2540357701" sldId="282"/>
            <ac:picMk id="19" creationId="{20515DBD-EB81-498F-BE7C-7E14AA1BE629}"/>
          </ac:picMkLst>
        </pc:picChg>
        <pc:picChg chg="add mod">
          <ac:chgData name="Antonia Devina" userId="112089ce-7d96-4b36-8dba-0143861a7d50" providerId="ADAL" clId="{A74BBABF-6FE1-4FF4-BDD0-8A4F0558C4F3}" dt="2021-10-10T11:17:38.713" v="82" actId="1076"/>
          <ac:picMkLst>
            <pc:docMk/>
            <pc:sldMk cId="2540357701" sldId="282"/>
            <ac:picMk id="21" creationId="{1DB99068-CB98-4A4C-A788-E5A9099F1C19}"/>
          </ac:picMkLst>
        </pc:picChg>
        <pc:picChg chg="add mod">
          <ac:chgData name="Antonia Devina" userId="112089ce-7d96-4b36-8dba-0143861a7d50" providerId="ADAL" clId="{A74BBABF-6FE1-4FF4-BDD0-8A4F0558C4F3}" dt="2021-10-10T11:17:38.713" v="82" actId="1076"/>
          <ac:picMkLst>
            <pc:docMk/>
            <pc:sldMk cId="2540357701" sldId="282"/>
            <ac:picMk id="23" creationId="{6603EF7E-E02E-40B3-9925-8C62A596DFD8}"/>
          </ac:picMkLst>
        </pc:picChg>
        <pc:picChg chg="add mod">
          <ac:chgData name="Antonia Devina" userId="112089ce-7d96-4b36-8dba-0143861a7d50" providerId="ADAL" clId="{A74BBABF-6FE1-4FF4-BDD0-8A4F0558C4F3}" dt="2021-10-10T11:16:02.380" v="75" actId="1076"/>
          <ac:picMkLst>
            <pc:docMk/>
            <pc:sldMk cId="2540357701" sldId="282"/>
            <ac:picMk id="25" creationId="{4CB5A073-FD31-4B88-95EF-B69BDB2EF14E}"/>
          </ac:picMkLst>
        </pc:picChg>
        <pc:picChg chg="add del mod">
          <ac:chgData name="Antonia Devina" userId="112089ce-7d96-4b36-8dba-0143861a7d50" providerId="ADAL" clId="{A74BBABF-6FE1-4FF4-BDD0-8A4F0558C4F3}" dt="2021-10-10T11:13:37.945" v="48" actId="478"/>
          <ac:picMkLst>
            <pc:docMk/>
            <pc:sldMk cId="2540357701" sldId="282"/>
            <ac:picMk id="27" creationId="{D994E5D5-681D-4F4F-9BAE-56E8456745CF}"/>
          </ac:picMkLst>
        </pc:picChg>
        <pc:picChg chg="add mod">
          <ac:chgData name="Antonia Devina" userId="112089ce-7d96-4b36-8dba-0143861a7d50" providerId="ADAL" clId="{A74BBABF-6FE1-4FF4-BDD0-8A4F0558C4F3}" dt="2021-10-10T11:16:02.380" v="75" actId="1076"/>
          <ac:picMkLst>
            <pc:docMk/>
            <pc:sldMk cId="2540357701" sldId="282"/>
            <ac:picMk id="29" creationId="{AE905CDB-34C2-4A09-AAF9-2440C856BFF8}"/>
          </ac:picMkLst>
        </pc:picChg>
        <pc:picChg chg="add mod">
          <ac:chgData name="Antonia Devina" userId="112089ce-7d96-4b36-8dba-0143861a7d50" providerId="ADAL" clId="{A74BBABF-6FE1-4FF4-BDD0-8A4F0558C4F3}" dt="2021-10-10T11:17:44.201" v="83" actId="1076"/>
          <ac:picMkLst>
            <pc:docMk/>
            <pc:sldMk cId="2540357701" sldId="282"/>
            <ac:picMk id="31" creationId="{D59619AE-9A54-458D-BDC2-6884A1464C83}"/>
          </ac:picMkLst>
        </pc:picChg>
        <pc:cxnChg chg="add mod">
          <ac:chgData name="Antonia Devina" userId="112089ce-7d96-4b36-8dba-0143861a7d50" providerId="ADAL" clId="{A74BBABF-6FE1-4FF4-BDD0-8A4F0558C4F3}" dt="2021-10-10T11:17:22.684" v="80" actId="1582"/>
          <ac:cxnSpMkLst>
            <pc:docMk/>
            <pc:sldMk cId="2540357701" sldId="282"/>
            <ac:cxnSpMk id="36" creationId="{D2D89A01-73E8-42B5-BAB9-7812C86E6E9D}"/>
          </ac:cxnSpMkLst>
        </pc:cxnChg>
      </pc:sldChg>
    </pc:docChg>
  </pc:docChgLst>
  <pc:docChgLst>
    <pc:chgData name="Benjamin Quek Xiang Yi" userId="39d37d4d-282f-43ce-8a54-748c7973dac0" providerId="ADAL" clId="{9DD16D51-A4F3-47BB-A8ED-3D4917F1EFD5}"/>
    <pc:docChg chg="addSld delSld modSld">
      <pc:chgData name="Benjamin Quek Xiang Yi" userId="39d37d4d-282f-43ce-8a54-748c7973dac0" providerId="ADAL" clId="{9DD16D51-A4F3-47BB-A8ED-3D4917F1EFD5}" dt="2021-10-03T13:17:54.979" v="1" actId="47"/>
      <pc:docMkLst>
        <pc:docMk/>
      </pc:docMkLst>
      <pc:sldChg chg="del">
        <pc:chgData name="Benjamin Quek Xiang Yi" userId="39d37d4d-282f-43ce-8a54-748c7973dac0" providerId="ADAL" clId="{9DD16D51-A4F3-47BB-A8ED-3D4917F1EFD5}" dt="2021-10-03T13:17:54.979" v="1" actId="47"/>
        <pc:sldMkLst>
          <pc:docMk/>
          <pc:sldMk cId="338517032" sldId="276"/>
        </pc:sldMkLst>
      </pc:sldChg>
      <pc:sldChg chg="add">
        <pc:chgData name="Benjamin Quek Xiang Yi" userId="39d37d4d-282f-43ce-8a54-748c7973dac0" providerId="ADAL" clId="{9DD16D51-A4F3-47BB-A8ED-3D4917F1EFD5}" dt="2021-10-03T13:17:52.464" v="0"/>
        <pc:sldMkLst>
          <pc:docMk/>
          <pc:sldMk cId="3041105207" sldId="293"/>
        </pc:sldMkLst>
      </pc:sldChg>
    </pc:docChg>
  </pc:docChgLst>
  <pc:docChgLst>
    <pc:chgData name="Benjamin Quek Xiang Yi" userId="S::e0687381@u.nus.edu::39d37d4d-282f-43ce-8a54-748c7973dac0" providerId="AD" clId="Web-{9DF7A57C-A9A8-CE7F-C42A-2A5842C5A407}"/>
    <pc:docChg chg="addSld delSld modSld sldOrd">
      <pc:chgData name="Benjamin Quek Xiang Yi" userId="S::e0687381@u.nus.edu::39d37d4d-282f-43ce-8a54-748c7973dac0" providerId="AD" clId="Web-{9DF7A57C-A9A8-CE7F-C42A-2A5842C5A407}" dt="2021-10-03T13:17:08.445" v="107"/>
      <pc:docMkLst>
        <pc:docMk/>
      </pc:docMkLst>
      <pc:sldChg chg="modSp">
        <pc:chgData name="Benjamin Quek Xiang Yi" userId="S::e0687381@u.nus.edu::39d37d4d-282f-43ce-8a54-748c7973dac0" providerId="AD" clId="Web-{9DF7A57C-A9A8-CE7F-C42A-2A5842C5A407}" dt="2021-10-03T13:00:36.724" v="49" actId="20577"/>
        <pc:sldMkLst>
          <pc:docMk/>
          <pc:sldMk cId="3764208490" sldId="262"/>
        </pc:sldMkLst>
        <pc:spChg chg="mod">
          <ac:chgData name="Benjamin Quek Xiang Yi" userId="S::e0687381@u.nus.edu::39d37d4d-282f-43ce-8a54-748c7973dac0" providerId="AD" clId="Web-{9DF7A57C-A9A8-CE7F-C42A-2A5842C5A407}" dt="2021-10-03T13:00:36.724" v="49" actId="20577"/>
          <ac:spMkLst>
            <pc:docMk/>
            <pc:sldMk cId="3764208490" sldId="262"/>
            <ac:spMk id="2" creationId="{688A496C-F36F-4E6F-A88B-F5C9C80C559A}"/>
          </ac:spMkLst>
        </pc:spChg>
      </pc:sldChg>
      <pc:sldChg chg="addSp delSp modSp">
        <pc:chgData name="Benjamin Quek Xiang Yi" userId="S::e0687381@u.nus.edu::39d37d4d-282f-43ce-8a54-748c7973dac0" providerId="AD" clId="Web-{9DF7A57C-A9A8-CE7F-C42A-2A5842C5A407}" dt="2021-10-03T13:16:40.397" v="102"/>
        <pc:sldMkLst>
          <pc:docMk/>
          <pc:sldMk cId="256515089" sldId="263"/>
        </pc:sldMkLst>
        <pc:picChg chg="add del mod">
          <ac:chgData name="Benjamin Quek Xiang Yi" userId="S::e0687381@u.nus.edu::39d37d4d-282f-43ce-8a54-748c7973dac0" providerId="AD" clId="Web-{9DF7A57C-A9A8-CE7F-C42A-2A5842C5A407}" dt="2021-10-03T13:16:40.397" v="102"/>
          <ac:picMkLst>
            <pc:docMk/>
            <pc:sldMk cId="256515089" sldId="263"/>
            <ac:picMk id="14" creationId="{E345777B-6965-4980-8B61-7233EBAE2E6A}"/>
          </ac:picMkLst>
        </pc:picChg>
      </pc:sldChg>
      <pc:sldChg chg="modSp">
        <pc:chgData name="Benjamin Quek Xiang Yi" userId="S::e0687381@u.nus.edu::39d37d4d-282f-43ce-8a54-748c7973dac0" providerId="AD" clId="Web-{9DF7A57C-A9A8-CE7F-C42A-2A5842C5A407}" dt="2021-10-03T13:10:59.547" v="71" actId="20577"/>
        <pc:sldMkLst>
          <pc:docMk/>
          <pc:sldMk cId="765221876" sldId="268"/>
        </pc:sldMkLst>
        <pc:spChg chg="mod">
          <ac:chgData name="Benjamin Quek Xiang Yi" userId="S::e0687381@u.nus.edu::39d37d4d-282f-43ce-8a54-748c7973dac0" providerId="AD" clId="Web-{9DF7A57C-A9A8-CE7F-C42A-2A5842C5A407}" dt="2021-10-03T13:10:59.547" v="71" actId="20577"/>
          <ac:spMkLst>
            <pc:docMk/>
            <pc:sldMk cId="765221876" sldId="268"/>
            <ac:spMk id="3" creationId="{6F8D0F1A-7C8F-40E9-BA40-C9B5E1A7B3BE}"/>
          </ac:spMkLst>
        </pc:spChg>
      </pc:sldChg>
      <pc:sldChg chg="addSp delSp modSp">
        <pc:chgData name="Benjamin Quek Xiang Yi" userId="S::e0687381@u.nus.edu::39d37d4d-282f-43ce-8a54-748c7973dac0" providerId="AD" clId="Web-{9DF7A57C-A9A8-CE7F-C42A-2A5842C5A407}" dt="2021-10-03T13:16:44.616" v="104"/>
        <pc:sldMkLst>
          <pc:docMk/>
          <pc:sldMk cId="2372644902" sldId="271"/>
        </pc:sldMkLst>
        <pc:spChg chg="mod">
          <ac:chgData name="Benjamin Quek Xiang Yi" userId="S::e0687381@u.nus.edu::39d37d4d-282f-43ce-8a54-748c7973dac0" providerId="AD" clId="Web-{9DF7A57C-A9A8-CE7F-C42A-2A5842C5A407}" dt="2021-10-03T13:09:23.265" v="58" actId="20577"/>
          <ac:spMkLst>
            <pc:docMk/>
            <pc:sldMk cId="2372644902" sldId="271"/>
            <ac:spMk id="3" creationId="{6F8D0F1A-7C8F-40E9-BA40-C9B5E1A7B3BE}"/>
          </ac:spMkLst>
        </pc:spChg>
        <pc:picChg chg="add del mod">
          <ac:chgData name="Benjamin Quek Xiang Yi" userId="S::e0687381@u.nus.edu::39d37d4d-282f-43ce-8a54-748c7973dac0" providerId="AD" clId="Web-{9DF7A57C-A9A8-CE7F-C42A-2A5842C5A407}" dt="2021-10-03T13:16:44.616" v="104"/>
          <ac:picMkLst>
            <pc:docMk/>
            <pc:sldMk cId="2372644902" sldId="271"/>
            <ac:picMk id="4" creationId="{1E9AB231-6BF3-4A83-8AB0-845139D64C3E}"/>
          </ac:picMkLst>
        </pc:picChg>
      </pc:sldChg>
      <pc:sldChg chg="modSp">
        <pc:chgData name="Benjamin Quek Xiang Yi" userId="S::e0687381@u.nus.edu::39d37d4d-282f-43ce-8a54-748c7973dac0" providerId="AD" clId="Web-{9DF7A57C-A9A8-CE7F-C42A-2A5842C5A407}" dt="2021-10-03T13:09:18.061" v="57" actId="20577"/>
        <pc:sldMkLst>
          <pc:docMk/>
          <pc:sldMk cId="3124710078" sldId="272"/>
        </pc:sldMkLst>
        <pc:spChg chg="mod">
          <ac:chgData name="Benjamin Quek Xiang Yi" userId="S::e0687381@u.nus.edu::39d37d4d-282f-43ce-8a54-748c7973dac0" providerId="AD" clId="Web-{9DF7A57C-A9A8-CE7F-C42A-2A5842C5A407}" dt="2021-10-03T13:09:18.061" v="57" actId="20577"/>
          <ac:spMkLst>
            <pc:docMk/>
            <pc:sldMk cId="3124710078" sldId="272"/>
            <ac:spMk id="3" creationId="{6F8D0F1A-7C8F-40E9-BA40-C9B5E1A7B3BE}"/>
          </ac:spMkLst>
        </pc:spChg>
      </pc:sldChg>
      <pc:sldChg chg="modSp">
        <pc:chgData name="Benjamin Quek Xiang Yi" userId="S::e0687381@u.nus.edu::39d37d4d-282f-43ce-8a54-748c7973dac0" providerId="AD" clId="Web-{9DF7A57C-A9A8-CE7F-C42A-2A5842C5A407}" dt="2021-10-03T13:13:13.222" v="99" actId="20577"/>
        <pc:sldMkLst>
          <pc:docMk/>
          <pc:sldMk cId="2238892259" sldId="273"/>
        </pc:sldMkLst>
        <pc:spChg chg="mod">
          <ac:chgData name="Benjamin Quek Xiang Yi" userId="S::e0687381@u.nus.edu::39d37d4d-282f-43ce-8a54-748c7973dac0" providerId="AD" clId="Web-{9DF7A57C-A9A8-CE7F-C42A-2A5842C5A407}" dt="2021-10-03T13:13:13.222" v="99" actId="20577"/>
          <ac:spMkLst>
            <pc:docMk/>
            <pc:sldMk cId="2238892259" sldId="273"/>
            <ac:spMk id="3" creationId="{6F8D0F1A-7C8F-40E9-BA40-C9B5E1A7B3BE}"/>
          </ac:spMkLst>
        </pc:spChg>
      </pc:sldChg>
      <pc:sldChg chg="modSp">
        <pc:chgData name="Benjamin Quek Xiang Yi" userId="S::e0687381@u.nus.edu::39d37d4d-282f-43ce-8a54-748c7973dac0" providerId="AD" clId="Web-{9DF7A57C-A9A8-CE7F-C42A-2A5842C5A407}" dt="2021-10-03T13:04:51.932" v="56" actId="20577"/>
        <pc:sldMkLst>
          <pc:docMk/>
          <pc:sldMk cId="3853711072" sldId="274"/>
        </pc:sldMkLst>
        <pc:spChg chg="mod">
          <ac:chgData name="Benjamin Quek Xiang Yi" userId="S::e0687381@u.nus.edu::39d37d4d-282f-43ce-8a54-748c7973dac0" providerId="AD" clId="Web-{9DF7A57C-A9A8-CE7F-C42A-2A5842C5A407}" dt="2021-10-03T13:04:51.932" v="56" actId="20577"/>
          <ac:spMkLst>
            <pc:docMk/>
            <pc:sldMk cId="3853711072" sldId="274"/>
            <ac:spMk id="2" creationId="{B6972B86-3531-459E-89DB-316C565F3A51}"/>
          </ac:spMkLst>
        </pc:spChg>
      </pc:sldChg>
      <pc:sldChg chg="addSp delSp modSp add del">
        <pc:chgData name="Benjamin Quek Xiang Yi" userId="S::e0687381@u.nus.edu::39d37d4d-282f-43ce-8a54-748c7973dac0" providerId="AD" clId="Web-{9DF7A57C-A9A8-CE7F-C42A-2A5842C5A407}" dt="2021-10-03T13:17:08.445" v="107"/>
        <pc:sldMkLst>
          <pc:docMk/>
          <pc:sldMk cId="338517032" sldId="276"/>
        </pc:sldMkLst>
        <pc:picChg chg="add del mod">
          <ac:chgData name="Benjamin Quek Xiang Yi" userId="S::e0687381@u.nus.edu::39d37d4d-282f-43ce-8a54-748c7973dac0" providerId="AD" clId="Web-{9DF7A57C-A9A8-CE7F-C42A-2A5842C5A407}" dt="2021-10-03T13:17:08.445" v="107"/>
          <ac:picMkLst>
            <pc:docMk/>
            <pc:sldMk cId="338517032" sldId="276"/>
            <ac:picMk id="100" creationId="{FDF63860-EA56-47CB-A8DC-F1A2671A9B2B}"/>
          </ac:picMkLst>
        </pc:picChg>
      </pc:sldChg>
      <pc:sldChg chg="modSp">
        <pc:chgData name="Benjamin Quek Xiang Yi" userId="S::e0687381@u.nus.edu::39d37d4d-282f-43ce-8a54-748c7973dac0" providerId="AD" clId="Web-{9DF7A57C-A9A8-CE7F-C42A-2A5842C5A407}" dt="2021-10-03T12:58:40.581" v="10" actId="20577"/>
        <pc:sldMkLst>
          <pc:docMk/>
          <pc:sldMk cId="350179795" sldId="281"/>
        </pc:sldMkLst>
        <pc:spChg chg="mod">
          <ac:chgData name="Benjamin Quek Xiang Yi" userId="S::e0687381@u.nus.edu::39d37d4d-282f-43ce-8a54-748c7973dac0" providerId="AD" clId="Web-{9DF7A57C-A9A8-CE7F-C42A-2A5842C5A407}" dt="2021-10-03T12:58:40.581" v="10" actId="20577"/>
          <ac:spMkLst>
            <pc:docMk/>
            <pc:sldMk cId="350179795" sldId="281"/>
            <ac:spMk id="3" creationId="{E59B60B2-5127-4C72-8B23-BBC0FEAA6055}"/>
          </ac:spMkLst>
        </pc:spChg>
      </pc:sldChg>
      <pc:sldChg chg="modSp new">
        <pc:chgData name="Benjamin Quek Xiang Yi" userId="S::e0687381@u.nus.edu::39d37d4d-282f-43ce-8a54-748c7973dac0" providerId="AD" clId="Web-{9DF7A57C-A9A8-CE7F-C42A-2A5842C5A407}" dt="2021-10-03T12:59:16.770" v="15" actId="20577"/>
        <pc:sldMkLst>
          <pc:docMk/>
          <pc:sldMk cId="2954885" sldId="285"/>
        </pc:sldMkLst>
        <pc:spChg chg="mod">
          <ac:chgData name="Benjamin Quek Xiang Yi" userId="S::e0687381@u.nus.edu::39d37d4d-282f-43ce-8a54-748c7973dac0" providerId="AD" clId="Web-{9DF7A57C-A9A8-CE7F-C42A-2A5842C5A407}" dt="2021-10-03T12:59:16.770" v="15" actId="20577"/>
          <ac:spMkLst>
            <pc:docMk/>
            <pc:sldMk cId="2954885" sldId="285"/>
            <ac:spMk id="2" creationId="{BD896B69-8FED-4527-A0F4-B7ABEF524072}"/>
          </ac:spMkLst>
        </pc:spChg>
      </pc:sldChg>
      <pc:sldChg chg="new del">
        <pc:chgData name="Benjamin Quek Xiang Yi" userId="S::e0687381@u.nus.edu::39d37d4d-282f-43ce-8a54-748c7973dac0" providerId="AD" clId="Web-{9DF7A57C-A9A8-CE7F-C42A-2A5842C5A407}" dt="2021-10-03T12:59:04.144" v="12"/>
        <pc:sldMkLst>
          <pc:docMk/>
          <pc:sldMk cId="1479017051" sldId="285"/>
        </pc:sldMkLst>
      </pc:sldChg>
      <pc:sldChg chg="modSp add ord replId">
        <pc:chgData name="Benjamin Quek Xiang Yi" userId="S::e0687381@u.nus.edu::39d37d4d-282f-43ce-8a54-748c7973dac0" providerId="AD" clId="Web-{9DF7A57C-A9A8-CE7F-C42A-2A5842C5A407}" dt="2021-10-03T13:00:59.537" v="53" actId="14100"/>
        <pc:sldMkLst>
          <pc:docMk/>
          <pc:sldMk cId="1103209305" sldId="286"/>
        </pc:sldMkLst>
        <pc:spChg chg="mod">
          <ac:chgData name="Benjamin Quek Xiang Yi" userId="S::e0687381@u.nus.edu::39d37d4d-282f-43ce-8a54-748c7973dac0" providerId="AD" clId="Web-{9DF7A57C-A9A8-CE7F-C42A-2A5842C5A407}" dt="2021-10-03T13:00:59.537" v="53" actId="14100"/>
          <ac:spMkLst>
            <pc:docMk/>
            <pc:sldMk cId="1103209305" sldId="286"/>
            <ac:spMk id="2" creationId="{BD896B69-8FED-4527-A0F4-B7ABEF524072}"/>
          </ac:spMkLst>
        </pc:spChg>
      </pc:sldChg>
      <pc:sldChg chg="modSp add replId">
        <pc:chgData name="Benjamin Quek Xiang Yi" userId="S::e0687381@u.nus.edu::39d37d4d-282f-43ce-8a54-748c7973dac0" providerId="AD" clId="Web-{9DF7A57C-A9A8-CE7F-C42A-2A5842C5A407}" dt="2021-10-03T12:59:58.473" v="24" actId="20577"/>
        <pc:sldMkLst>
          <pc:docMk/>
          <pc:sldMk cId="2310418090" sldId="287"/>
        </pc:sldMkLst>
        <pc:spChg chg="mod">
          <ac:chgData name="Benjamin Quek Xiang Yi" userId="S::e0687381@u.nus.edu::39d37d4d-282f-43ce-8a54-748c7973dac0" providerId="AD" clId="Web-{9DF7A57C-A9A8-CE7F-C42A-2A5842C5A407}" dt="2021-10-03T12:59:58.473" v="24" actId="20577"/>
          <ac:spMkLst>
            <pc:docMk/>
            <pc:sldMk cId="2310418090" sldId="287"/>
            <ac:spMk id="2" creationId="{BD896B69-8FED-4527-A0F4-B7ABEF524072}"/>
          </ac:spMkLst>
        </pc:spChg>
      </pc:sldChg>
    </pc:docChg>
  </pc:docChgLst>
  <pc:docChgLst>
    <pc:chgData name="Gerard Ong Zi Quan" userId="S::e0687375@u.nus.edu::7d6b4b61-9506-448a-a12c-b9519b9be0ab" providerId="AD" clId="Web-{549914D8-D2A1-4862-02F9-790A11E3E527}"/>
    <pc:docChg chg="modSld">
      <pc:chgData name="Gerard Ong Zi Quan" userId="S::e0687375@u.nus.edu::7d6b4b61-9506-448a-a12c-b9519b9be0ab" providerId="AD" clId="Web-{549914D8-D2A1-4862-02F9-790A11E3E527}" dt="2021-10-03T12:52:52.425" v="35" actId="1076"/>
      <pc:docMkLst>
        <pc:docMk/>
      </pc:docMkLst>
      <pc:sldChg chg="modSp">
        <pc:chgData name="Gerard Ong Zi Quan" userId="S::e0687375@u.nus.edu::7d6b4b61-9506-448a-a12c-b9519b9be0ab" providerId="AD" clId="Web-{549914D8-D2A1-4862-02F9-790A11E3E527}" dt="2021-10-03T12:52:52.425" v="35" actId="1076"/>
        <pc:sldMkLst>
          <pc:docMk/>
          <pc:sldMk cId="1184394263" sldId="256"/>
        </pc:sldMkLst>
        <pc:spChg chg="mod">
          <ac:chgData name="Gerard Ong Zi Quan" userId="S::e0687375@u.nus.edu::7d6b4b61-9506-448a-a12c-b9519b9be0ab" providerId="AD" clId="Web-{549914D8-D2A1-4862-02F9-790A11E3E527}" dt="2021-10-03T12:52:52.425" v="35" actId="1076"/>
          <ac:spMkLst>
            <pc:docMk/>
            <pc:sldMk cId="1184394263" sldId="256"/>
            <ac:spMk id="3" creationId="{2DB95589-C328-4785-B428-D8771AFD257F}"/>
          </ac:spMkLst>
        </pc:spChg>
      </pc:sldChg>
    </pc:docChg>
  </pc:docChgLst>
  <pc:docChgLst>
    <pc:chgData name="Benjamin Quek Xiang Yi" userId="S::e0687381@u.nus.edu::39d37d4d-282f-43ce-8a54-748c7973dac0" providerId="AD" clId="Web-{BA305FE3-2B75-4C58-9271-6A84E94F363A}"/>
    <pc:docChg chg="delSld">
      <pc:chgData name="Benjamin Quek Xiang Yi" userId="S::e0687381@u.nus.edu::39d37d4d-282f-43ce-8a54-748c7973dac0" providerId="AD" clId="Web-{BA305FE3-2B75-4C58-9271-6A84E94F363A}" dt="2021-10-03T12:39:33.370" v="1"/>
      <pc:docMkLst>
        <pc:docMk/>
      </pc:docMkLst>
      <pc:sldChg chg="del">
        <pc:chgData name="Benjamin Quek Xiang Yi" userId="S::e0687381@u.nus.edu::39d37d4d-282f-43ce-8a54-748c7973dac0" providerId="AD" clId="Web-{BA305FE3-2B75-4C58-9271-6A84E94F363A}" dt="2021-10-03T12:39:31.213" v="0"/>
        <pc:sldMkLst>
          <pc:docMk/>
          <pc:sldMk cId="1174659746" sldId="264"/>
        </pc:sldMkLst>
      </pc:sldChg>
      <pc:sldChg chg="del">
        <pc:chgData name="Benjamin Quek Xiang Yi" userId="S::e0687381@u.nus.edu::39d37d4d-282f-43ce-8a54-748c7973dac0" providerId="AD" clId="Web-{BA305FE3-2B75-4C58-9271-6A84E94F363A}" dt="2021-10-03T12:39:33.370" v="1"/>
        <pc:sldMkLst>
          <pc:docMk/>
          <pc:sldMk cId="3011970502" sldId="265"/>
        </pc:sldMkLst>
      </pc:sldChg>
    </pc:docChg>
  </pc:docChgLst>
  <pc:docChgLst>
    <pc:chgData name="Benjamin Quek Xiang Yi" userId="S::e0687381@u.nus.edu::39d37d4d-282f-43ce-8a54-748c7973dac0" providerId="AD" clId="Web-{EFFCBB78-6F5F-2FAA-E006-7DB40363AB1C}"/>
    <pc:docChg chg="addSld delSld modSld">
      <pc:chgData name="Benjamin Quek Xiang Yi" userId="S::e0687381@u.nus.edu::39d37d4d-282f-43ce-8a54-748c7973dac0" providerId="AD" clId="Web-{EFFCBB78-6F5F-2FAA-E006-7DB40363AB1C}" dt="2021-11-13T13:49:53.692" v="192" actId="20577"/>
      <pc:docMkLst>
        <pc:docMk/>
      </pc:docMkLst>
      <pc:sldChg chg="modSp">
        <pc:chgData name="Benjamin Quek Xiang Yi" userId="S::e0687381@u.nus.edu::39d37d4d-282f-43ce-8a54-748c7973dac0" providerId="AD" clId="Web-{EFFCBB78-6F5F-2FAA-E006-7DB40363AB1C}" dt="2021-11-13T13:49:53.692" v="192" actId="20577"/>
        <pc:sldMkLst>
          <pc:docMk/>
          <pc:sldMk cId="4255275105" sldId="303"/>
        </pc:sldMkLst>
        <pc:spChg chg="mod">
          <ac:chgData name="Benjamin Quek Xiang Yi" userId="S::e0687381@u.nus.edu::39d37d4d-282f-43ce-8a54-748c7973dac0" providerId="AD" clId="Web-{EFFCBB78-6F5F-2FAA-E006-7DB40363AB1C}" dt="2021-11-13T13:48:25.456" v="165" actId="20577"/>
          <ac:spMkLst>
            <pc:docMk/>
            <pc:sldMk cId="4255275105" sldId="303"/>
            <ac:spMk id="2" creationId="{B6972B86-3531-459E-89DB-316C565F3A51}"/>
          </ac:spMkLst>
        </pc:spChg>
        <pc:spChg chg="mod">
          <ac:chgData name="Benjamin Quek Xiang Yi" userId="S::e0687381@u.nus.edu::39d37d4d-282f-43ce-8a54-748c7973dac0" providerId="AD" clId="Web-{EFFCBB78-6F5F-2FAA-E006-7DB40363AB1C}" dt="2021-11-13T13:49:53.692" v="192" actId="20577"/>
          <ac:spMkLst>
            <pc:docMk/>
            <pc:sldMk cId="4255275105" sldId="303"/>
            <ac:spMk id="3" creationId="{D58F1BF4-3B33-4CCC-A52E-8CA492415206}"/>
          </ac:spMkLst>
        </pc:spChg>
        <pc:picChg chg="mod">
          <ac:chgData name="Benjamin Quek Xiang Yi" userId="S::e0687381@u.nus.edu::39d37d4d-282f-43ce-8a54-748c7973dac0" providerId="AD" clId="Web-{EFFCBB78-6F5F-2FAA-E006-7DB40363AB1C}" dt="2021-11-13T13:49:31.285" v="172" actId="14100"/>
          <ac:picMkLst>
            <pc:docMk/>
            <pc:sldMk cId="4255275105" sldId="303"/>
            <ac:picMk id="1026" creationId="{14FAC91F-48CD-47B8-B56D-F2CFC06A4F7D}"/>
          </ac:picMkLst>
        </pc:picChg>
      </pc:sldChg>
      <pc:sldChg chg="addSp delSp modSp add del">
        <pc:chgData name="Benjamin Quek Xiang Yi" userId="S::e0687381@u.nus.edu::39d37d4d-282f-43ce-8a54-748c7973dac0" providerId="AD" clId="Web-{EFFCBB78-6F5F-2FAA-E006-7DB40363AB1C}" dt="2021-11-13T13:47:37.673" v="132" actId="1076"/>
        <pc:sldMkLst>
          <pc:docMk/>
          <pc:sldMk cId="3948000880" sldId="304"/>
        </pc:sldMkLst>
        <pc:spChg chg="add mod">
          <ac:chgData name="Benjamin Quek Xiang Yi" userId="S::e0687381@u.nus.edu::39d37d4d-282f-43ce-8a54-748c7973dac0" providerId="AD" clId="Web-{EFFCBB78-6F5F-2FAA-E006-7DB40363AB1C}" dt="2021-11-13T13:45:22.780" v="73" actId="20577"/>
          <ac:spMkLst>
            <pc:docMk/>
            <pc:sldMk cId="3948000880" sldId="304"/>
            <ac:spMk id="27" creationId="{2B280AE5-9A05-4DD4-9BE7-98C4FDC5F6A5}"/>
          </ac:spMkLst>
        </pc:spChg>
        <pc:spChg chg="add mod">
          <ac:chgData name="Benjamin Quek Xiang Yi" userId="S::e0687381@u.nus.edu::39d37d4d-282f-43ce-8a54-748c7973dac0" providerId="AD" clId="Web-{EFFCBB78-6F5F-2FAA-E006-7DB40363AB1C}" dt="2021-11-13T13:47:37.673" v="132" actId="1076"/>
          <ac:spMkLst>
            <pc:docMk/>
            <pc:sldMk cId="3948000880" sldId="304"/>
            <ac:spMk id="31" creationId="{B9E55AFB-9F00-4743-8F9F-9BC5483C3800}"/>
          </ac:spMkLst>
        </pc:spChg>
        <pc:spChg chg="add mod">
          <ac:chgData name="Benjamin Quek Xiang Yi" userId="S::e0687381@u.nus.edu::39d37d4d-282f-43ce-8a54-748c7973dac0" providerId="AD" clId="Web-{EFFCBB78-6F5F-2FAA-E006-7DB40363AB1C}" dt="2021-11-13T13:47:34.220" v="131" actId="1076"/>
          <ac:spMkLst>
            <pc:docMk/>
            <pc:sldMk cId="3948000880" sldId="304"/>
            <ac:spMk id="35" creationId="{D6330CDB-D76F-494D-B190-1341E48F74CA}"/>
          </ac:spMkLst>
        </pc:spChg>
        <pc:spChg chg="mod">
          <ac:chgData name="Benjamin Quek Xiang Yi" userId="S::e0687381@u.nus.edu::39d37d4d-282f-43ce-8a54-748c7973dac0" providerId="AD" clId="Web-{EFFCBB78-6F5F-2FAA-E006-7DB40363AB1C}" dt="2021-11-13T13:47:25.736" v="129" actId="1076"/>
          <ac:spMkLst>
            <pc:docMk/>
            <pc:sldMk cId="3948000880" sldId="304"/>
            <ac:spMk id="41" creationId="{6127AA46-8705-4C30-92D3-B3D640F5B297}"/>
          </ac:spMkLst>
        </pc:spChg>
        <pc:cxnChg chg="add del">
          <ac:chgData name="Benjamin Quek Xiang Yi" userId="S::e0687381@u.nus.edu::39d37d4d-282f-43ce-8a54-748c7973dac0" providerId="AD" clId="Web-{EFFCBB78-6F5F-2FAA-E006-7DB40363AB1C}" dt="2021-11-13T13:46:21.281" v="87"/>
          <ac:cxnSpMkLst>
            <pc:docMk/>
            <pc:sldMk cId="3948000880" sldId="304"/>
            <ac:cxnSpMk id="3" creationId="{5859C964-91A8-498A-9DE9-4DCA0D0CC60E}"/>
          </ac:cxnSpMkLst>
        </pc:cxnChg>
        <pc:cxnChg chg="add del mod">
          <ac:chgData name="Benjamin Quek Xiang Yi" userId="S::e0687381@u.nus.edu::39d37d4d-282f-43ce-8a54-748c7973dac0" providerId="AD" clId="Web-{EFFCBB78-6F5F-2FAA-E006-7DB40363AB1C}" dt="2021-11-13T13:46:07.875" v="85"/>
          <ac:cxnSpMkLst>
            <pc:docMk/>
            <pc:sldMk cId="3948000880" sldId="304"/>
            <ac:cxnSpMk id="28" creationId="{840BF62C-CBE6-49FA-A589-D6545691B111}"/>
          </ac:cxnSpMkLst>
        </pc:cxnChg>
        <pc:cxnChg chg="add mod">
          <ac:chgData name="Benjamin Quek Xiang Yi" userId="S::e0687381@u.nus.edu::39d37d4d-282f-43ce-8a54-748c7973dac0" providerId="AD" clId="Web-{EFFCBB78-6F5F-2FAA-E006-7DB40363AB1C}" dt="2021-11-13T13:46:42.985" v="95" actId="1076"/>
          <ac:cxnSpMkLst>
            <pc:docMk/>
            <pc:sldMk cId="3948000880" sldId="304"/>
            <ac:cxnSpMk id="29" creationId="{E935D957-746F-484A-947C-D2488D391C1E}"/>
          </ac:cxnSpMkLst>
        </pc:cxnChg>
        <pc:cxnChg chg="add del mod">
          <ac:chgData name="Benjamin Quek Xiang Yi" userId="S::e0687381@u.nus.edu::39d37d4d-282f-43ce-8a54-748c7973dac0" providerId="AD" clId="Web-{EFFCBB78-6F5F-2FAA-E006-7DB40363AB1C}" dt="2021-11-13T13:46:46.907" v="97"/>
          <ac:cxnSpMkLst>
            <pc:docMk/>
            <pc:sldMk cId="3948000880" sldId="304"/>
            <ac:cxnSpMk id="30" creationId="{B9A5AEE5-4E8A-42DC-8D49-37E6F90BE344}"/>
          </ac:cxnSpMkLst>
        </pc:cxnChg>
      </pc:sldChg>
      <pc:sldChg chg="modSp">
        <pc:chgData name="Benjamin Quek Xiang Yi" userId="S::e0687381@u.nus.edu::39d37d4d-282f-43ce-8a54-748c7973dac0" providerId="AD" clId="Web-{EFFCBB78-6F5F-2FAA-E006-7DB40363AB1C}" dt="2021-11-13T13:28:43.257" v="56" actId="20577"/>
        <pc:sldMkLst>
          <pc:docMk/>
          <pc:sldMk cId="1581145548" sldId="330"/>
        </pc:sldMkLst>
        <pc:spChg chg="mod">
          <ac:chgData name="Benjamin Quek Xiang Yi" userId="S::e0687381@u.nus.edu::39d37d4d-282f-43ce-8a54-748c7973dac0" providerId="AD" clId="Web-{EFFCBB78-6F5F-2FAA-E006-7DB40363AB1C}" dt="2021-11-13T13:28:43.257" v="56" actId="20577"/>
          <ac:spMkLst>
            <pc:docMk/>
            <pc:sldMk cId="1581145548" sldId="330"/>
            <ac:spMk id="15" creationId="{B3BD946B-5B0F-474B-AA3A-ABF528E2BC6F}"/>
          </ac:spMkLst>
        </pc:spChg>
        <pc:spChg chg="mod">
          <ac:chgData name="Benjamin Quek Xiang Yi" userId="S::e0687381@u.nus.edu::39d37d4d-282f-43ce-8a54-748c7973dac0" providerId="AD" clId="Web-{EFFCBB78-6F5F-2FAA-E006-7DB40363AB1C}" dt="2021-11-13T13:28:30.195" v="48" actId="20577"/>
          <ac:spMkLst>
            <pc:docMk/>
            <pc:sldMk cId="1581145548" sldId="330"/>
            <ac:spMk id="17" creationId="{C2566C8D-A5D9-4E66-872E-4A2EE9698416}"/>
          </ac:spMkLst>
        </pc:spChg>
        <pc:spChg chg="mod">
          <ac:chgData name="Benjamin Quek Xiang Yi" userId="S::e0687381@u.nus.edu::39d37d4d-282f-43ce-8a54-748c7973dac0" providerId="AD" clId="Web-{EFFCBB78-6F5F-2FAA-E006-7DB40363AB1C}" dt="2021-11-13T13:28:40.382" v="55" actId="20577"/>
          <ac:spMkLst>
            <pc:docMk/>
            <pc:sldMk cId="1581145548" sldId="330"/>
            <ac:spMk id="19" creationId="{7A1D61FE-9269-427E-8D91-C476096E7ABB}"/>
          </ac:spMkLst>
        </pc:spChg>
      </pc:sldChg>
    </pc:docChg>
  </pc:docChgLst>
  <pc:docChgLst>
    <pc:chgData name="Gerard Zi Quan Ong" userId="7d6b4b61-9506-448a-a12c-b9519b9be0ab" providerId="ADAL" clId="{02E6F0FD-9F21-4BD2-B9ED-EC77635AC030}"/>
    <pc:docChg chg="addSld delSld modSld">
      <pc:chgData name="Gerard Zi Quan Ong" userId="7d6b4b61-9506-448a-a12c-b9519b9be0ab" providerId="ADAL" clId="{02E6F0FD-9F21-4BD2-B9ED-EC77635AC030}" dt="2021-11-13T14:21:48.106" v="14" actId="14100"/>
      <pc:docMkLst>
        <pc:docMk/>
      </pc:docMkLst>
      <pc:sldChg chg="add del">
        <pc:chgData name="Gerard Zi Quan Ong" userId="7d6b4b61-9506-448a-a12c-b9519b9be0ab" providerId="ADAL" clId="{02E6F0FD-9F21-4BD2-B9ED-EC77635AC030}" dt="2021-11-13T13:18:57.240" v="3"/>
        <pc:sldMkLst>
          <pc:docMk/>
          <pc:sldMk cId="1927407122" sldId="264"/>
        </pc:sldMkLst>
      </pc:sldChg>
      <pc:sldChg chg="add del">
        <pc:chgData name="Gerard Zi Quan Ong" userId="7d6b4b61-9506-448a-a12c-b9519b9be0ab" providerId="ADAL" clId="{02E6F0FD-9F21-4BD2-B9ED-EC77635AC030}" dt="2021-11-13T13:18:57.240" v="3"/>
        <pc:sldMkLst>
          <pc:docMk/>
          <pc:sldMk cId="2080977306" sldId="267"/>
        </pc:sldMkLst>
      </pc:sldChg>
      <pc:sldChg chg="modSp add del mod">
        <pc:chgData name="Gerard Zi Quan Ong" userId="7d6b4b61-9506-448a-a12c-b9519b9be0ab" providerId="ADAL" clId="{02E6F0FD-9F21-4BD2-B9ED-EC77635AC030}" dt="2021-11-13T13:29:26.024" v="5" actId="20577"/>
        <pc:sldMkLst>
          <pc:docMk/>
          <pc:sldMk cId="2016212598" sldId="276"/>
        </pc:sldMkLst>
        <pc:spChg chg="mod">
          <ac:chgData name="Gerard Zi Quan Ong" userId="7d6b4b61-9506-448a-a12c-b9519b9be0ab" providerId="ADAL" clId="{02E6F0FD-9F21-4BD2-B9ED-EC77635AC030}" dt="2021-11-13T13:29:26.024" v="5" actId="20577"/>
          <ac:spMkLst>
            <pc:docMk/>
            <pc:sldMk cId="2016212598" sldId="276"/>
            <ac:spMk id="3" creationId="{3F419D67-74CA-4A7C-BD03-61F0B448E657}"/>
          </ac:spMkLst>
        </pc:spChg>
      </pc:sldChg>
      <pc:sldChg chg="add del">
        <pc:chgData name="Gerard Zi Quan Ong" userId="7d6b4b61-9506-448a-a12c-b9519b9be0ab" providerId="ADAL" clId="{02E6F0FD-9F21-4BD2-B9ED-EC77635AC030}" dt="2021-11-13T13:18:57.240" v="3"/>
        <pc:sldMkLst>
          <pc:docMk/>
          <pc:sldMk cId="2314806434" sldId="277"/>
        </pc:sldMkLst>
      </pc:sldChg>
      <pc:sldChg chg="add del">
        <pc:chgData name="Gerard Zi Quan Ong" userId="7d6b4b61-9506-448a-a12c-b9519b9be0ab" providerId="ADAL" clId="{02E6F0FD-9F21-4BD2-B9ED-EC77635AC030}" dt="2021-11-13T13:18:57.240" v="3"/>
        <pc:sldMkLst>
          <pc:docMk/>
          <pc:sldMk cId="2976258449" sldId="278"/>
        </pc:sldMkLst>
      </pc:sldChg>
      <pc:sldChg chg="add del">
        <pc:chgData name="Gerard Zi Quan Ong" userId="7d6b4b61-9506-448a-a12c-b9519b9be0ab" providerId="ADAL" clId="{02E6F0FD-9F21-4BD2-B9ED-EC77635AC030}" dt="2021-11-13T13:18:57.240" v="3"/>
        <pc:sldMkLst>
          <pc:docMk/>
          <pc:sldMk cId="4135429839" sldId="279"/>
        </pc:sldMkLst>
      </pc:sldChg>
      <pc:sldChg chg="add del">
        <pc:chgData name="Gerard Zi Quan Ong" userId="7d6b4b61-9506-448a-a12c-b9519b9be0ab" providerId="ADAL" clId="{02E6F0FD-9F21-4BD2-B9ED-EC77635AC030}" dt="2021-11-13T13:18:57.240" v="3"/>
        <pc:sldMkLst>
          <pc:docMk/>
          <pc:sldMk cId="1680583376" sldId="280"/>
        </pc:sldMkLst>
      </pc:sldChg>
      <pc:sldChg chg="add del">
        <pc:chgData name="Gerard Zi Quan Ong" userId="7d6b4b61-9506-448a-a12c-b9519b9be0ab" providerId="ADAL" clId="{02E6F0FD-9F21-4BD2-B9ED-EC77635AC030}" dt="2021-11-13T13:18:57.240" v="3"/>
        <pc:sldMkLst>
          <pc:docMk/>
          <pc:sldMk cId="236947358" sldId="281"/>
        </pc:sldMkLst>
      </pc:sldChg>
      <pc:sldChg chg="add del">
        <pc:chgData name="Gerard Zi Quan Ong" userId="7d6b4b61-9506-448a-a12c-b9519b9be0ab" providerId="ADAL" clId="{02E6F0FD-9F21-4BD2-B9ED-EC77635AC030}" dt="2021-11-13T13:18:57.240" v="3"/>
        <pc:sldMkLst>
          <pc:docMk/>
          <pc:sldMk cId="1698506004" sldId="282"/>
        </pc:sldMkLst>
      </pc:sldChg>
      <pc:sldChg chg="del">
        <pc:chgData name="Gerard Zi Quan Ong" userId="7d6b4b61-9506-448a-a12c-b9519b9be0ab" providerId="ADAL" clId="{02E6F0FD-9F21-4BD2-B9ED-EC77635AC030}" dt="2021-11-13T10:46:52.882" v="0" actId="47"/>
        <pc:sldMkLst>
          <pc:docMk/>
          <pc:sldMk cId="987271292" sldId="321"/>
        </pc:sldMkLst>
      </pc:sldChg>
      <pc:sldChg chg="addSp delSp modSp mod">
        <pc:chgData name="Gerard Zi Quan Ong" userId="7d6b4b61-9506-448a-a12c-b9519b9be0ab" providerId="ADAL" clId="{02E6F0FD-9F21-4BD2-B9ED-EC77635AC030}" dt="2021-11-13T14:21:48.106" v="14" actId="14100"/>
        <pc:sldMkLst>
          <pc:docMk/>
          <pc:sldMk cId="3057743470" sldId="332"/>
        </pc:sldMkLst>
        <pc:picChg chg="add mod">
          <ac:chgData name="Gerard Zi Quan Ong" userId="7d6b4b61-9506-448a-a12c-b9519b9be0ab" providerId="ADAL" clId="{02E6F0FD-9F21-4BD2-B9ED-EC77635AC030}" dt="2021-11-13T14:21:48.106" v="14" actId="14100"/>
          <ac:picMkLst>
            <pc:docMk/>
            <pc:sldMk cId="3057743470" sldId="332"/>
            <ac:picMk id="5" creationId="{A8B8FF15-1044-438E-8DD8-054FEBB2F0DE}"/>
          </ac:picMkLst>
        </pc:picChg>
        <pc:picChg chg="del">
          <ac:chgData name="Gerard Zi Quan Ong" userId="7d6b4b61-9506-448a-a12c-b9519b9be0ab" providerId="ADAL" clId="{02E6F0FD-9F21-4BD2-B9ED-EC77635AC030}" dt="2021-11-13T14:21:35.580" v="6" actId="478"/>
          <ac:picMkLst>
            <pc:docMk/>
            <pc:sldMk cId="3057743470" sldId="332"/>
            <ac:picMk id="27" creationId="{89580EED-87DD-494C-A23F-EF0BABC9A78F}"/>
          </ac:picMkLst>
        </pc:picChg>
      </pc:sldChg>
    </pc:docChg>
  </pc:docChgLst>
  <pc:docChgLst>
    <pc:chgData name="Chwa Choon Xiang" userId="0ee66bc5-8c7b-4b02-b7aa-ba4eb853e2aa" providerId="ADAL" clId="{15AF7798-790E-481B-B695-952B41D258EA}"/>
    <pc:docChg chg="undo custSel addSld delSld modSld">
      <pc:chgData name="Chwa Choon Xiang" userId="0ee66bc5-8c7b-4b02-b7aa-ba4eb853e2aa" providerId="ADAL" clId="{15AF7798-790E-481B-B695-952B41D258EA}" dt="2021-10-06T17:04:52.369" v="292" actId="1076"/>
      <pc:docMkLst>
        <pc:docMk/>
      </pc:docMkLst>
      <pc:sldChg chg="modSp mod">
        <pc:chgData name="Chwa Choon Xiang" userId="0ee66bc5-8c7b-4b02-b7aa-ba4eb853e2aa" providerId="ADAL" clId="{15AF7798-790E-481B-B695-952B41D258EA}" dt="2021-10-03T12:51:46.684" v="1"/>
        <pc:sldMkLst>
          <pc:docMk/>
          <pc:sldMk cId="1184394263" sldId="256"/>
        </pc:sldMkLst>
        <pc:spChg chg="mod">
          <ac:chgData name="Chwa Choon Xiang" userId="0ee66bc5-8c7b-4b02-b7aa-ba4eb853e2aa" providerId="ADAL" clId="{15AF7798-790E-481B-B695-952B41D258EA}" dt="2021-10-03T12:51:46.684" v="1"/>
          <ac:spMkLst>
            <pc:docMk/>
            <pc:sldMk cId="1184394263" sldId="256"/>
            <ac:spMk id="3" creationId="{2DB95589-C328-4785-B428-D8771AFD257F}"/>
          </ac:spMkLst>
        </pc:spChg>
      </pc:sldChg>
      <pc:sldChg chg="add">
        <pc:chgData name="Chwa Choon Xiang" userId="0ee66bc5-8c7b-4b02-b7aa-ba4eb853e2aa" providerId="ADAL" clId="{15AF7798-790E-481B-B695-952B41D258EA}" dt="2021-10-03T12:55:17.997" v="5"/>
        <pc:sldMkLst>
          <pc:docMk/>
          <pc:sldMk cId="727771436" sldId="258"/>
        </pc:sldMkLst>
      </pc:sldChg>
      <pc:sldChg chg="add">
        <pc:chgData name="Chwa Choon Xiang" userId="0ee66bc5-8c7b-4b02-b7aa-ba4eb853e2aa" providerId="ADAL" clId="{15AF7798-790E-481B-B695-952B41D258EA}" dt="2021-10-03T12:56:08.394" v="7"/>
        <pc:sldMkLst>
          <pc:docMk/>
          <pc:sldMk cId="1583101433" sldId="260"/>
        </pc:sldMkLst>
      </pc:sldChg>
      <pc:sldChg chg="add del">
        <pc:chgData name="Chwa Choon Xiang" userId="0ee66bc5-8c7b-4b02-b7aa-ba4eb853e2aa" providerId="ADAL" clId="{15AF7798-790E-481B-B695-952B41D258EA}" dt="2021-10-03T12:56:03.741" v="6" actId="2696"/>
        <pc:sldMkLst>
          <pc:docMk/>
          <pc:sldMk cId="3760881410" sldId="260"/>
        </pc:sldMkLst>
      </pc:sldChg>
      <pc:sldChg chg="add del">
        <pc:chgData name="Chwa Choon Xiang" userId="0ee66bc5-8c7b-4b02-b7aa-ba4eb853e2aa" providerId="ADAL" clId="{15AF7798-790E-481B-B695-952B41D258EA}" dt="2021-10-03T12:56:03.741" v="6" actId="2696"/>
        <pc:sldMkLst>
          <pc:docMk/>
          <pc:sldMk cId="1927407122" sldId="264"/>
        </pc:sldMkLst>
      </pc:sldChg>
      <pc:sldChg chg="add">
        <pc:chgData name="Chwa Choon Xiang" userId="0ee66bc5-8c7b-4b02-b7aa-ba4eb853e2aa" providerId="ADAL" clId="{15AF7798-790E-481B-B695-952B41D258EA}" dt="2021-10-03T12:56:08.394" v="7"/>
        <pc:sldMkLst>
          <pc:docMk/>
          <pc:sldMk cId="2729765318" sldId="264"/>
        </pc:sldMkLst>
      </pc:sldChg>
      <pc:sldChg chg="add del">
        <pc:chgData name="Chwa Choon Xiang" userId="0ee66bc5-8c7b-4b02-b7aa-ba4eb853e2aa" providerId="ADAL" clId="{15AF7798-790E-481B-B695-952B41D258EA}" dt="2021-10-03T12:56:03.741" v="6" actId="2696"/>
        <pc:sldMkLst>
          <pc:docMk/>
          <pc:sldMk cId="2840870106" sldId="265"/>
        </pc:sldMkLst>
      </pc:sldChg>
      <pc:sldChg chg="add">
        <pc:chgData name="Chwa Choon Xiang" userId="0ee66bc5-8c7b-4b02-b7aa-ba4eb853e2aa" providerId="ADAL" clId="{15AF7798-790E-481B-B695-952B41D258EA}" dt="2021-10-03T12:56:08.394" v="7"/>
        <pc:sldMkLst>
          <pc:docMk/>
          <pc:sldMk cId="3678940312" sldId="265"/>
        </pc:sldMkLst>
      </pc:sldChg>
      <pc:sldChg chg="add">
        <pc:chgData name="Chwa Choon Xiang" userId="0ee66bc5-8c7b-4b02-b7aa-ba4eb853e2aa" providerId="ADAL" clId="{15AF7798-790E-481B-B695-952B41D258EA}" dt="2021-10-03T12:56:08.394" v="7"/>
        <pc:sldMkLst>
          <pc:docMk/>
          <pc:sldMk cId="1052656656" sldId="277"/>
        </pc:sldMkLst>
      </pc:sldChg>
      <pc:sldChg chg="add del">
        <pc:chgData name="Chwa Choon Xiang" userId="0ee66bc5-8c7b-4b02-b7aa-ba4eb853e2aa" providerId="ADAL" clId="{15AF7798-790E-481B-B695-952B41D258EA}" dt="2021-10-03T12:56:03.741" v="6" actId="2696"/>
        <pc:sldMkLst>
          <pc:docMk/>
          <pc:sldMk cId="2387337667" sldId="277"/>
        </pc:sldMkLst>
      </pc:sldChg>
      <pc:sldChg chg="add">
        <pc:chgData name="Chwa Choon Xiang" userId="0ee66bc5-8c7b-4b02-b7aa-ba4eb853e2aa" providerId="ADAL" clId="{15AF7798-790E-481B-B695-952B41D258EA}" dt="2021-10-03T12:56:08.394" v="7"/>
        <pc:sldMkLst>
          <pc:docMk/>
          <pc:sldMk cId="404945465" sldId="278"/>
        </pc:sldMkLst>
      </pc:sldChg>
      <pc:sldChg chg="add del">
        <pc:chgData name="Chwa Choon Xiang" userId="0ee66bc5-8c7b-4b02-b7aa-ba4eb853e2aa" providerId="ADAL" clId="{15AF7798-790E-481B-B695-952B41D258EA}" dt="2021-10-03T12:56:03.741" v="6" actId="2696"/>
        <pc:sldMkLst>
          <pc:docMk/>
          <pc:sldMk cId="2080977306" sldId="278"/>
        </pc:sldMkLst>
      </pc:sldChg>
      <pc:sldChg chg="add del">
        <pc:chgData name="Chwa Choon Xiang" userId="0ee66bc5-8c7b-4b02-b7aa-ba4eb853e2aa" providerId="ADAL" clId="{15AF7798-790E-481B-B695-952B41D258EA}" dt="2021-10-03T12:56:03.741" v="6" actId="2696"/>
        <pc:sldMkLst>
          <pc:docMk/>
          <pc:sldMk cId="1088841833" sldId="279"/>
        </pc:sldMkLst>
      </pc:sldChg>
      <pc:sldChg chg="add">
        <pc:chgData name="Chwa Choon Xiang" userId="0ee66bc5-8c7b-4b02-b7aa-ba4eb853e2aa" providerId="ADAL" clId="{15AF7798-790E-481B-B695-952B41D258EA}" dt="2021-10-03T12:56:08.394" v="7"/>
        <pc:sldMkLst>
          <pc:docMk/>
          <pc:sldMk cId="1679066703" sldId="279"/>
        </pc:sldMkLst>
      </pc:sldChg>
      <pc:sldChg chg="add del">
        <pc:chgData name="Chwa Choon Xiang" userId="0ee66bc5-8c7b-4b02-b7aa-ba4eb853e2aa" providerId="ADAL" clId="{15AF7798-790E-481B-B695-952B41D258EA}" dt="2021-10-03T12:56:03.741" v="6" actId="2696"/>
        <pc:sldMkLst>
          <pc:docMk/>
          <pc:sldMk cId="546175135" sldId="280"/>
        </pc:sldMkLst>
      </pc:sldChg>
      <pc:sldChg chg="add">
        <pc:chgData name="Chwa Choon Xiang" userId="0ee66bc5-8c7b-4b02-b7aa-ba4eb853e2aa" providerId="ADAL" clId="{15AF7798-790E-481B-B695-952B41D258EA}" dt="2021-10-03T12:56:08.394" v="7"/>
        <pc:sldMkLst>
          <pc:docMk/>
          <pc:sldMk cId="1888920102" sldId="280"/>
        </pc:sldMkLst>
      </pc:sldChg>
      <pc:sldChg chg="new del">
        <pc:chgData name="Chwa Choon Xiang" userId="0ee66bc5-8c7b-4b02-b7aa-ba4eb853e2aa" providerId="ADAL" clId="{15AF7798-790E-481B-B695-952B41D258EA}" dt="2021-10-03T12:52:42.204" v="3" actId="47"/>
        <pc:sldMkLst>
          <pc:docMk/>
          <pc:sldMk cId="1931586662" sldId="281"/>
        </pc:sldMkLst>
      </pc:sldChg>
      <pc:sldChg chg="delSp add setBg delDesignElem">
        <pc:chgData name="Chwa Choon Xiang" userId="0ee66bc5-8c7b-4b02-b7aa-ba4eb853e2aa" providerId="ADAL" clId="{15AF7798-790E-481B-B695-952B41D258EA}" dt="2021-10-03T12:55:17.997" v="5"/>
        <pc:sldMkLst>
          <pc:docMk/>
          <pc:sldMk cId="2540357701" sldId="282"/>
        </pc:sldMkLst>
        <pc:spChg chg="del">
          <ac:chgData name="Chwa Choon Xiang" userId="0ee66bc5-8c7b-4b02-b7aa-ba4eb853e2aa" providerId="ADAL" clId="{15AF7798-790E-481B-B695-952B41D258EA}" dt="2021-10-03T12:55:17.997" v="5"/>
          <ac:spMkLst>
            <pc:docMk/>
            <pc:sldMk cId="2540357701" sldId="282"/>
            <ac:spMk id="10" creationId="{063F27BC-7079-4FF7-8F7C-ABC82FA3C247}"/>
          </ac:spMkLst>
        </pc:spChg>
        <pc:cxnChg chg="del">
          <ac:chgData name="Chwa Choon Xiang" userId="0ee66bc5-8c7b-4b02-b7aa-ba4eb853e2aa" providerId="ADAL" clId="{15AF7798-790E-481B-B695-952B41D258EA}" dt="2021-10-03T12:55:17.997" v="5"/>
          <ac:cxnSpMkLst>
            <pc:docMk/>
            <pc:sldMk cId="2540357701" sldId="282"/>
            <ac:cxnSpMk id="8" creationId="{F209B62C-3402-4623-9A7C-AA048B56F8C3}"/>
          </ac:cxnSpMkLst>
        </pc:cxnChg>
        <pc:cxnChg chg="del">
          <ac:chgData name="Chwa Choon Xiang" userId="0ee66bc5-8c7b-4b02-b7aa-ba4eb853e2aa" providerId="ADAL" clId="{15AF7798-790E-481B-B695-952B41D258EA}" dt="2021-10-03T12:55:17.997" v="5"/>
          <ac:cxnSpMkLst>
            <pc:docMk/>
            <pc:sldMk cId="2540357701" sldId="282"/>
            <ac:cxnSpMk id="12" creationId="{40BBF191-9CC8-4313-B1CA-8DF1A53AE4F9}"/>
          </ac:cxnSpMkLst>
        </pc:cxnChg>
      </pc:sldChg>
      <pc:sldChg chg="add">
        <pc:chgData name="Chwa Choon Xiang" userId="0ee66bc5-8c7b-4b02-b7aa-ba4eb853e2aa" providerId="ADAL" clId="{15AF7798-790E-481B-B695-952B41D258EA}" dt="2021-10-03T12:55:17.997" v="5"/>
        <pc:sldMkLst>
          <pc:docMk/>
          <pc:sldMk cId="491398106" sldId="283"/>
        </pc:sldMkLst>
      </pc:sldChg>
      <pc:sldChg chg="add">
        <pc:chgData name="Chwa Choon Xiang" userId="0ee66bc5-8c7b-4b02-b7aa-ba4eb853e2aa" providerId="ADAL" clId="{15AF7798-790E-481B-B695-952B41D258EA}" dt="2021-10-03T12:55:17.997" v="5"/>
        <pc:sldMkLst>
          <pc:docMk/>
          <pc:sldMk cId="1762821377" sldId="284"/>
        </pc:sldMkLst>
      </pc:sldChg>
      <pc:sldChg chg="addSp modSp add del mod">
        <pc:chgData name="Chwa Choon Xiang" userId="0ee66bc5-8c7b-4b02-b7aa-ba4eb853e2aa" providerId="ADAL" clId="{15AF7798-790E-481B-B695-952B41D258EA}" dt="2021-10-06T17:03:02.898" v="285" actId="47"/>
        <pc:sldMkLst>
          <pc:docMk/>
          <pc:sldMk cId="3499942873" sldId="290"/>
        </pc:sldMkLst>
        <pc:spChg chg="mod">
          <ac:chgData name="Chwa Choon Xiang" userId="0ee66bc5-8c7b-4b02-b7aa-ba4eb853e2aa" providerId="ADAL" clId="{15AF7798-790E-481B-B695-952B41D258EA}" dt="2021-10-03T13:13:40.117" v="232" actId="20577"/>
          <ac:spMkLst>
            <pc:docMk/>
            <pc:sldMk cId="3499942873" sldId="290"/>
            <ac:spMk id="3" creationId="{AC3F99EE-BB09-4679-BF2C-C39F9D7B20B6}"/>
          </ac:spMkLst>
        </pc:spChg>
        <pc:spChg chg="add mod">
          <ac:chgData name="Chwa Choon Xiang" userId="0ee66bc5-8c7b-4b02-b7aa-ba4eb853e2aa" providerId="ADAL" clId="{15AF7798-790E-481B-B695-952B41D258EA}" dt="2021-10-03T13:20:09.818" v="281" actId="1076"/>
          <ac:spMkLst>
            <pc:docMk/>
            <pc:sldMk cId="3499942873" sldId="290"/>
            <ac:spMk id="4" creationId="{9B502CCC-5A57-4DD2-8194-FA1B8F4D1ABA}"/>
          </ac:spMkLst>
        </pc:spChg>
      </pc:sldChg>
      <pc:sldChg chg="add del">
        <pc:chgData name="Chwa Choon Xiang" userId="0ee66bc5-8c7b-4b02-b7aa-ba4eb853e2aa" providerId="ADAL" clId="{15AF7798-790E-481B-B695-952B41D258EA}" dt="2021-10-06T17:03:07.056" v="286" actId="47"/>
        <pc:sldMkLst>
          <pc:docMk/>
          <pc:sldMk cId="3760881410" sldId="291"/>
        </pc:sldMkLst>
      </pc:sldChg>
      <pc:sldChg chg="add del">
        <pc:chgData name="Chwa Choon Xiang" userId="0ee66bc5-8c7b-4b02-b7aa-ba4eb853e2aa" providerId="ADAL" clId="{15AF7798-790E-481B-B695-952B41D258EA}" dt="2021-10-06T17:03:10.379" v="287" actId="47"/>
        <pc:sldMkLst>
          <pc:docMk/>
          <pc:sldMk cId="693504517" sldId="292"/>
        </pc:sldMkLst>
      </pc:sldChg>
      <pc:sldChg chg="add">
        <pc:chgData name="Chwa Choon Xiang" userId="0ee66bc5-8c7b-4b02-b7aa-ba4eb853e2aa" providerId="ADAL" clId="{15AF7798-790E-481B-B695-952B41D258EA}" dt="2021-10-06T17:02:19.247" v="283"/>
        <pc:sldMkLst>
          <pc:docMk/>
          <pc:sldMk cId="3632548070" sldId="294"/>
        </pc:sldMkLst>
      </pc:sldChg>
      <pc:sldChg chg="delSp modSp add mod setBg delDesignElem">
        <pc:chgData name="Chwa Choon Xiang" userId="0ee66bc5-8c7b-4b02-b7aa-ba4eb853e2aa" providerId="ADAL" clId="{15AF7798-790E-481B-B695-952B41D258EA}" dt="2021-10-06T17:04:31.598" v="291" actId="5793"/>
        <pc:sldMkLst>
          <pc:docMk/>
          <pc:sldMk cId="2292117143" sldId="295"/>
        </pc:sldMkLst>
        <pc:spChg chg="mod">
          <ac:chgData name="Chwa Choon Xiang" userId="0ee66bc5-8c7b-4b02-b7aa-ba4eb853e2aa" providerId="ADAL" clId="{15AF7798-790E-481B-B695-952B41D258EA}" dt="2021-10-06T17:02:28.630" v="284" actId="1076"/>
          <ac:spMkLst>
            <pc:docMk/>
            <pc:sldMk cId="2292117143" sldId="295"/>
            <ac:spMk id="2" creationId="{916FB1B6-D793-4B55-879C-E2B4FC64DF48}"/>
          </ac:spMkLst>
        </pc:spChg>
        <pc:spChg chg="mod">
          <ac:chgData name="Chwa Choon Xiang" userId="0ee66bc5-8c7b-4b02-b7aa-ba4eb853e2aa" providerId="ADAL" clId="{15AF7798-790E-481B-B695-952B41D258EA}" dt="2021-10-06T17:04:31.598" v="291" actId="5793"/>
          <ac:spMkLst>
            <pc:docMk/>
            <pc:sldMk cId="2292117143" sldId="295"/>
            <ac:spMk id="3" creationId="{AC3F99EE-BB09-4679-BF2C-C39F9D7B20B6}"/>
          </ac:spMkLst>
        </pc:spChg>
        <pc:spChg chg="del">
          <ac:chgData name="Chwa Choon Xiang" userId="0ee66bc5-8c7b-4b02-b7aa-ba4eb853e2aa" providerId="ADAL" clId="{15AF7798-790E-481B-B695-952B41D258EA}" dt="2021-10-06T17:02:19.247" v="283"/>
          <ac:spMkLst>
            <pc:docMk/>
            <pc:sldMk cId="2292117143" sldId="295"/>
            <ac:spMk id="15" creationId="{063F27BC-7079-4FF7-8F7C-ABC82FA3C247}"/>
          </ac:spMkLst>
        </pc:spChg>
        <pc:cxnChg chg="del">
          <ac:chgData name="Chwa Choon Xiang" userId="0ee66bc5-8c7b-4b02-b7aa-ba4eb853e2aa" providerId="ADAL" clId="{15AF7798-790E-481B-B695-952B41D258EA}" dt="2021-10-06T17:02:19.247" v="283"/>
          <ac:cxnSpMkLst>
            <pc:docMk/>
            <pc:sldMk cId="2292117143" sldId="295"/>
            <ac:cxnSpMk id="16" creationId="{61AF2F3F-06F0-42E3-8F72-36BEDCB694FC}"/>
          </ac:cxnSpMkLst>
        </pc:cxnChg>
      </pc:sldChg>
      <pc:sldChg chg="add">
        <pc:chgData name="Chwa Choon Xiang" userId="0ee66bc5-8c7b-4b02-b7aa-ba4eb853e2aa" providerId="ADAL" clId="{15AF7798-790E-481B-B695-952B41D258EA}" dt="2021-10-06T17:02:19.247" v="283"/>
        <pc:sldMkLst>
          <pc:docMk/>
          <pc:sldMk cId="1462374354" sldId="296"/>
        </pc:sldMkLst>
      </pc:sldChg>
      <pc:sldChg chg="add">
        <pc:chgData name="Chwa Choon Xiang" userId="0ee66bc5-8c7b-4b02-b7aa-ba4eb853e2aa" providerId="ADAL" clId="{15AF7798-790E-481B-B695-952B41D258EA}" dt="2021-10-06T17:02:19.247" v="283"/>
        <pc:sldMkLst>
          <pc:docMk/>
          <pc:sldMk cId="1845794560" sldId="297"/>
        </pc:sldMkLst>
      </pc:sldChg>
      <pc:sldChg chg="add">
        <pc:chgData name="Chwa Choon Xiang" userId="0ee66bc5-8c7b-4b02-b7aa-ba4eb853e2aa" providerId="ADAL" clId="{15AF7798-790E-481B-B695-952B41D258EA}" dt="2021-10-06T17:02:19.247" v="283"/>
        <pc:sldMkLst>
          <pc:docMk/>
          <pc:sldMk cId="2756358089" sldId="298"/>
        </pc:sldMkLst>
      </pc:sldChg>
      <pc:sldChg chg="add">
        <pc:chgData name="Chwa Choon Xiang" userId="0ee66bc5-8c7b-4b02-b7aa-ba4eb853e2aa" providerId="ADAL" clId="{15AF7798-790E-481B-B695-952B41D258EA}" dt="2021-10-06T17:02:19.247" v="283"/>
        <pc:sldMkLst>
          <pc:docMk/>
          <pc:sldMk cId="2624401183" sldId="299"/>
        </pc:sldMkLst>
      </pc:sldChg>
      <pc:sldChg chg="modSp add mod">
        <pc:chgData name="Chwa Choon Xiang" userId="0ee66bc5-8c7b-4b02-b7aa-ba4eb853e2aa" providerId="ADAL" clId="{15AF7798-790E-481B-B695-952B41D258EA}" dt="2021-10-06T17:03:24.103" v="289" actId="1076"/>
        <pc:sldMkLst>
          <pc:docMk/>
          <pc:sldMk cId="2806449268" sldId="300"/>
        </pc:sldMkLst>
        <pc:picChg chg="mod">
          <ac:chgData name="Chwa Choon Xiang" userId="0ee66bc5-8c7b-4b02-b7aa-ba4eb853e2aa" providerId="ADAL" clId="{15AF7798-790E-481B-B695-952B41D258EA}" dt="2021-10-06T17:03:24.103" v="289" actId="1076"/>
          <ac:picMkLst>
            <pc:docMk/>
            <pc:sldMk cId="2806449268" sldId="300"/>
            <ac:picMk id="4" creationId="{4096D487-0E51-4BCC-A441-CF57521E88B5}"/>
          </ac:picMkLst>
        </pc:picChg>
      </pc:sldChg>
      <pc:sldChg chg="modSp add mod">
        <pc:chgData name="Chwa Choon Xiang" userId="0ee66bc5-8c7b-4b02-b7aa-ba4eb853e2aa" providerId="ADAL" clId="{15AF7798-790E-481B-B695-952B41D258EA}" dt="2021-10-06T17:04:52.369" v="292" actId="1076"/>
        <pc:sldMkLst>
          <pc:docMk/>
          <pc:sldMk cId="410171934" sldId="301"/>
        </pc:sldMkLst>
        <pc:picChg chg="mod">
          <ac:chgData name="Chwa Choon Xiang" userId="0ee66bc5-8c7b-4b02-b7aa-ba4eb853e2aa" providerId="ADAL" clId="{15AF7798-790E-481B-B695-952B41D258EA}" dt="2021-10-06T17:04:52.369" v="292" actId="1076"/>
          <ac:picMkLst>
            <pc:docMk/>
            <pc:sldMk cId="410171934" sldId="301"/>
            <ac:picMk id="5" creationId="{E6B688CA-4E0E-4FD6-970F-3C7274BF3F0A}"/>
          </ac:picMkLst>
        </pc:picChg>
      </pc:sldChg>
    </pc:docChg>
  </pc:docChgLst>
  <pc:docChgLst>
    <pc:chgData name="Gerard Ong Zi Quan" userId="S::e0687375@u.nus.edu::7d6b4b61-9506-448a-a12c-b9519b9be0ab" providerId="AD" clId="Web-{E50358F1-83A3-BE07-5223-D4093D1EA182}"/>
    <pc:docChg chg="addSld modSld">
      <pc:chgData name="Gerard Ong Zi Quan" userId="S::e0687375@u.nus.edu::7d6b4b61-9506-448a-a12c-b9519b9be0ab" providerId="AD" clId="Web-{E50358F1-83A3-BE07-5223-D4093D1EA182}" dt="2021-10-03T13:17:58.747" v="130" actId="14100"/>
      <pc:docMkLst>
        <pc:docMk/>
      </pc:docMkLst>
      <pc:sldChg chg="addSp delSp modSp">
        <pc:chgData name="Gerard Ong Zi Quan" userId="S::e0687375@u.nus.edu::7d6b4b61-9506-448a-a12c-b9519b9be0ab" providerId="AD" clId="Web-{E50358F1-83A3-BE07-5223-D4093D1EA182}" dt="2021-10-03T13:09:54.063" v="118" actId="1076"/>
        <pc:sldMkLst>
          <pc:docMk/>
          <pc:sldMk cId="1184394263" sldId="256"/>
        </pc:sldMkLst>
        <pc:spChg chg="mod">
          <ac:chgData name="Gerard Ong Zi Quan" userId="S::e0687375@u.nus.edu::7d6b4b61-9506-448a-a12c-b9519b9be0ab" providerId="AD" clId="Web-{E50358F1-83A3-BE07-5223-D4093D1EA182}" dt="2021-10-03T13:08:20.936" v="98" actId="1076"/>
          <ac:spMkLst>
            <pc:docMk/>
            <pc:sldMk cId="1184394263" sldId="256"/>
            <ac:spMk id="2" creationId="{ECEDDE29-BBC3-40A9-8920-F5D693F9CF20}"/>
          </ac:spMkLst>
        </pc:spChg>
        <pc:spChg chg="mod">
          <ac:chgData name="Gerard Ong Zi Quan" userId="S::e0687375@u.nus.edu::7d6b4b61-9506-448a-a12c-b9519b9be0ab" providerId="AD" clId="Web-{E50358F1-83A3-BE07-5223-D4093D1EA182}" dt="2021-10-03T13:09:20.937" v="107" actId="14100"/>
          <ac:spMkLst>
            <pc:docMk/>
            <pc:sldMk cId="1184394263" sldId="256"/>
            <ac:spMk id="3" creationId="{2DB95589-C328-4785-B428-D8771AFD257F}"/>
          </ac:spMkLst>
        </pc:spChg>
        <pc:spChg chg="add del">
          <ac:chgData name="Gerard Ong Zi Quan" userId="S::e0687375@u.nus.edu::7d6b4b61-9506-448a-a12c-b9519b9be0ab" providerId="AD" clId="Web-{E50358F1-83A3-BE07-5223-D4093D1EA182}" dt="2021-10-03T13:09:41.360" v="111"/>
          <ac:spMkLst>
            <pc:docMk/>
            <pc:sldMk cId="1184394263" sldId="256"/>
            <ac:spMk id="5" creationId="{234F3023-8458-40FA-9905-C4C511F85BAC}"/>
          </ac:spMkLst>
        </pc:spChg>
        <pc:spChg chg="add mod">
          <ac:chgData name="Gerard Ong Zi Quan" userId="S::e0687375@u.nus.edu::7d6b4b61-9506-448a-a12c-b9519b9be0ab" providerId="AD" clId="Web-{E50358F1-83A3-BE07-5223-D4093D1EA182}" dt="2021-10-03T13:09:54.063" v="118" actId="1076"/>
          <ac:spMkLst>
            <pc:docMk/>
            <pc:sldMk cId="1184394263" sldId="256"/>
            <ac:spMk id="6" creationId="{FB39A584-CBCF-43C8-810B-5AB9AA0EAEA4}"/>
          </ac:spMkLst>
        </pc:spChg>
      </pc:sldChg>
      <pc:sldChg chg="modSp">
        <pc:chgData name="Gerard Ong Zi Quan" userId="S::e0687375@u.nus.edu::7d6b4b61-9506-448a-a12c-b9519b9be0ab" providerId="AD" clId="Web-{E50358F1-83A3-BE07-5223-D4093D1EA182}" dt="2021-10-03T13:05:43.448" v="75" actId="1076"/>
        <pc:sldMkLst>
          <pc:docMk/>
          <pc:sldMk cId="1583101433" sldId="260"/>
        </pc:sldMkLst>
        <pc:picChg chg="mod">
          <ac:chgData name="Gerard Ong Zi Quan" userId="S::e0687375@u.nus.edu::7d6b4b61-9506-448a-a12c-b9519b9be0ab" providerId="AD" clId="Web-{E50358F1-83A3-BE07-5223-D4093D1EA182}" dt="2021-10-03T13:05:43.448" v="75" actId="1076"/>
          <ac:picMkLst>
            <pc:docMk/>
            <pc:sldMk cId="1583101433" sldId="260"/>
            <ac:picMk id="9" creationId="{13BD4C83-76D7-4EBE-95D1-9C7B614A142E}"/>
          </ac:picMkLst>
        </pc:picChg>
      </pc:sldChg>
      <pc:sldChg chg="modSp">
        <pc:chgData name="Gerard Ong Zi Quan" userId="S::e0687375@u.nus.edu::7d6b4b61-9506-448a-a12c-b9519b9be0ab" providerId="AD" clId="Web-{E50358F1-83A3-BE07-5223-D4093D1EA182}" dt="2021-10-03T13:01:11.519" v="43" actId="20577"/>
        <pc:sldMkLst>
          <pc:docMk/>
          <pc:sldMk cId="765221876" sldId="268"/>
        </pc:sldMkLst>
        <pc:spChg chg="mod">
          <ac:chgData name="Gerard Ong Zi Quan" userId="S::e0687375@u.nus.edu::7d6b4b61-9506-448a-a12c-b9519b9be0ab" providerId="AD" clId="Web-{E50358F1-83A3-BE07-5223-D4093D1EA182}" dt="2021-10-03T13:01:11.519" v="43" actId="20577"/>
          <ac:spMkLst>
            <pc:docMk/>
            <pc:sldMk cId="765221876" sldId="268"/>
            <ac:spMk id="2" creationId="{DAE0D895-27D2-4DA7-96A8-38DEFAB46C2E}"/>
          </ac:spMkLst>
        </pc:spChg>
      </pc:sldChg>
      <pc:sldChg chg="modSp">
        <pc:chgData name="Gerard Ong Zi Quan" userId="S::e0687375@u.nus.edu::7d6b4b61-9506-448a-a12c-b9519b9be0ab" providerId="AD" clId="Web-{E50358F1-83A3-BE07-5223-D4093D1EA182}" dt="2021-10-03T13:00:59.347" v="39" actId="20577"/>
        <pc:sldMkLst>
          <pc:docMk/>
          <pc:sldMk cId="2372644902" sldId="271"/>
        </pc:sldMkLst>
        <pc:spChg chg="mod">
          <ac:chgData name="Gerard Ong Zi Quan" userId="S::e0687375@u.nus.edu::7d6b4b61-9506-448a-a12c-b9519b9be0ab" providerId="AD" clId="Web-{E50358F1-83A3-BE07-5223-D4093D1EA182}" dt="2021-10-03T13:00:59.347" v="39" actId="20577"/>
          <ac:spMkLst>
            <pc:docMk/>
            <pc:sldMk cId="2372644902" sldId="271"/>
            <ac:spMk id="2" creationId="{DAE0D895-27D2-4DA7-96A8-38DEFAB46C2E}"/>
          </ac:spMkLst>
        </pc:spChg>
      </pc:sldChg>
      <pc:sldChg chg="modSp new">
        <pc:chgData name="Gerard Ong Zi Quan" userId="S::e0687375@u.nus.edu::7d6b4b61-9506-448a-a12c-b9519b9be0ab" providerId="AD" clId="Web-{E50358F1-83A3-BE07-5223-D4093D1EA182}" dt="2021-10-03T12:56:44.075" v="27" actId="20577"/>
        <pc:sldMkLst>
          <pc:docMk/>
          <pc:sldMk cId="350179795" sldId="281"/>
        </pc:sldMkLst>
        <pc:spChg chg="mod">
          <ac:chgData name="Gerard Ong Zi Quan" userId="S::e0687375@u.nus.edu::7d6b4b61-9506-448a-a12c-b9519b9be0ab" providerId="AD" clId="Web-{E50358F1-83A3-BE07-5223-D4093D1EA182}" dt="2021-10-03T12:55:40.183" v="16" actId="20577"/>
          <ac:spMkLst>
            <pc:docMk/>
            <pc:sldMk cId="350179795" sldId="281"/>
            <ac:spMk id="2" creationId="{6BE956A1-A4A1-4A6A-92CA-4638449C259A}"/>
          </ac:spMkLst>
        </pc:spChg>
        <pc:spChg chg="mod">
          <ac:chgData name="Gerard Ong Zi Quan" userId="S::e0687375@u.nus.edu::7d6b4b61-9506-448a-a12c-b9519b9be0ab" providerId="AD" clId="Web-{E50358F1-83A3-BE07-5223-D4093D1EA182}" dt="2021-10-03T12:56:44.075" v="27" actId="20577"/>
          <ac:spMkLst>
            <pc:docMk/>
            <pc:sldMk cId="350179795" sldId="281"/>
            <ac:spMk id="3" creationId="{E59B60B2-5127-4C72-8B23-BBC0FEAA6055}"/>
          </ac:spMkLst>
        </pc:spChg>
      </pc:sldChg>
      <pc:sldChg chg="modSp">
        <pc:chgData name="Gerard Ong Zi Quan" userId="S::e0687375@u.nus.edu::7d6b4b61-9506-448a-a12c-b9519b9be0ab" providerId="AD" clId="Web-{E50358F1-83A3-BE07-5223-D4093D1EA182}" dt="2021-10-03T13:01:14.660" v="45" actId="20577"/>
        <pc:sldMkLst>
          <pc:docMk/>
          <pc:sldMk cId="2954885" sldId="285"/>
        </pc:sldMkLst>
        <pc:spChg chg="mod">
          <ac:chgData name="Gerard Ong Zi Quan" userId="S::e0687375@u.nus.edu::7d6b4b61-9506-448a-a12c-b9519b9be0ab" providerId="AD" clId="Web-{E50358F1-83A3-BE07-5223-D4093D1EA182}" dt="2021-10-03T13:01:14.660" v="45" actId="20577"/>
          <ac:spMkLst>
            <pc:docMk/>
            <pc:sldMk cId="2954885" sldId="285"/>
            <ac:spMk id="2" creationId="{BD896B69-8FED-4527-A0F4-B7ABEF524072}"/>
          </ac:spMkLst>
        </pc:spChg>
      </pc:sldChg>
      <pc:sldChg chg="modSp">
        <pc:chgData name="Gerard Ong Zi Quan" userId="S::e0687375@u.nus.edu::7d6b4b61-9506-448a-a12c-b9519b9be0ab" providerId="AD" clId="Web-{E50358F1-83A3-BE07-5223-D4093D1EA182}" dt="2021-10-03T13:01:37.098" v="51" actId="14100"/>
        <pc:sldMkLst>
          <pc:docMk/>
          <pc:sldMk cId="1103209305" sldId="286"/>
        </pc:sldMkLst>
        <pc:spChg chg="mod">
          <ac:chgData name="Gerard Ong Zi Quan" userId="S::e0687375@u.nus.edu::7d6b4b61-9506-448a-a12c-b9519b9be0ab" providerId="AD" clId="Web-{E50358F1-83A3-BE07-5223-D4093D1EA182}" dt="2021-10-03T13:01:37.098" v="51" actId="14100"/>
          <ac:spMkLst>
            <pc:docMk/>
            <pc:sldMk cId="1103209305" sldId="286"/>
            <ac:spMk id="2" creationId="{BD896B69-8FED-4527-A0F4-B7ABEF524072}"/>
          </ac:spMkLst>
        </pc:spChg>
      </pc:sldChg>
      <pc:sldChg chg="modSp">
        <pc:chgData name="Gerard Ong Zi Quan" userId="S::e0687375@u.nus.edu::7d6b4b61-9506-448a-a12c-b9519b9be0ab" providerId="AD" clId="Web-{E50358F1-83A3-BE07-5223-D4093D1EA182}" dt="2021-10-03T13:01:50.239" v="54" actId="20577"/>
        <pc:sldMkLst>
          <pc:docMk/>
          <pc:sldMk cId="2310418090" sldId="287"/>
        </pc:sldMkLst>
        <pc:spChg chg="mod">
          <ac:chgData name="Gerard Ong Zi Quan" userId="S::e0687375@u.nus.edu::7d6b4b61-9506-448a-a12c-b9519b9be0ab" providerId="AD" clId="Web-{E50358F1-83A3-BE07-5223-D4093D1EA182}" dt="2021-10-03T13:01:50.239" v="54" actId="20577"/>
          <ac:spMkLst>
            <pc:docMk/>
            <pc:sldMk cId="2310418090" sldId="287"/>
            <ac:spMk id="2" creationId="{BD896B69-8FED-4527-A0F4-B7ABEF524072}"/>
          </ac:spMkLst>
        </pc:spChg>
      </pc:sldChg>
      <pc:sldChg chg="modSp add replId">
        <pc:chgData name="Gerard Ong Zi Quan" userId="S::e0687375@u.nus.edu::7d6b4b61-9506-448a-a12c-b9519b9be0ab" providerId="AD" clId="Web-{E50358F1-83A3-BE07-5223-D4093D1EA182}" dt="2021-10-03T13:17:58.747" v="130" actId="14100"/>
        <pc:sldMkLst>
          <pc:docMk/>
          <pc:sldMk cId="1922546206" sldId="288"/>
        </pc:sldMkLst>
        <pc:spChg chg="mod">
          <ac:chgData name="Gerard Ong Zi Quan" userId="S::e0687375@u.nus.edu::7d6b4b61-9506-448a-a12c-b9519b9be0ab" providerId="AD" clId="Web-{E50358F1-83A3-BE07-5223-D4093D1EA182}" dt="2021-10-03T13:17:58.747" v="130" actId="14100"/>
          <ac:spMkLst>
            <pc:docMk/>
            <pc:sldMk cId="1922546206" sldId="288"/>
            <ac:spMk id="2" creationId="{BD896B69-8FED-4527-A0F4-B7ABEF524072}"/>
          </ac:spMkLst>
        </pc:spChg>
      </pc:sldChg>
      <pc:sldChg chg="addSp delSp modSp new">
        <pc:chgData name="Gerard Ong Zi Quan" userId="S::e0687375@u.nus.edu::7d6b4b61-9506-448a-a12c-b9519b9be0ab" providerId="AD" clId="Web-{E50358F1-83A3-BE07-5223-D4093D1EA182}" dt="2021-10-03T13:04:05.227" v="73" actId="1076"/>
        <pc:sldMkLst>
          <pc:docMk/>
          <pc:sldMk cId="1039012993" sldId="289"/>
        </pc:sldMkLst>
        <pc:spChg chg="del mod">
          <ac:chgData name="Gerard Ong Zi Quan" userId="S::e0687375@u.nus.edu::7d6b4b61-9506-448a-a12c-b9519b9be0ab" providerId="AD" clId="Web-{E50358F1-83A3-BE07-5223-D4093D1EA182}" dt="2021-10-03T13:03:57.336" v="66"/>
          <ac:spMkLst>
            <pc:docMk/>
            <pc:sldMk cId="1039012993" sldId="289"/>
            <ac:spMk id="2" creationId="{AC08E073-ACC4-4C12-8186-B640448E1DAA}"/>
          </ac:spMkLst>
        </pc:spChg>
        <pc:spChg chg="del">
          <ac:chgData name="Gerard Ong Zi Quan" userId="S::e0687375@u.nus.edu::7d6b4b61-9506-448a-a12c-b9519b9be0ab" providerId="AD" clId="Web-{E50358F1-83A3-BE07-5223-D4093D1EA182}" dt="2021-10-03T13:03:53.086" v="64"/>
          <ac:spMkLst>
            <pc:docMk/>
            <pc:sldMk cId="1039012993" sldId="289"/>
            <ac:spMk id="3" creationId="{A9806851-8F06-4554-A371-47E2F0D153ED}"/>
          </ac:spMkLst>
        </pc:spChg>
        <pc:spChg chg="add del mod">
          <ac:chgData name="Gerard Ong Zi Quan" userId="S::e0687375@u.nus.edu::7d6b4b61-9506-448a-a12c-b9519b9be0ab" providerId="AD" clId="Web-{E50358F1-83A3-BE07-5223-D4093D1EA182}" dt="2021-10-03T13:04:01.898" v="70"/>
          <ac:spMkLst>
            <pc:docMk/>
            <pc:sldMk cId="1039012993" sldId="289"/>
            <ac:spMk id="6" creationId="{ACCAA6FD-DEC3-4BBB-A996-52B12A374EA1}"/>
          </ac:spMkLst>
        </pc:spChg>
        <pc:picChg chg="add mod ord">
          <ac:chgData name="Gerard Ong Zi Quan" userId="S::e0687375@u.nus.edu::7d6b4b61-9506-448a-a12c-b9519b9be0ab" providerId="AD" clId="Web-{E50358F1-83A3-BE07-5223-D4093D1EA182}" dt="2021-10-03T13:04:05.227" v="73" actId="1076"/>
          <ac:picMkLst>
            <pc:docMk/>
            <pc:sldMk cId="1039012993" sldId="289"/>
            <ac:picMk id="4" creationId="{67AB6012-0271-4367-A1E5-DAEC9D45D642}"/>
          </ac:picMkLst>
        </pc:picChg>
      </pc:sldChg>
    </pc:docChg>
  </pc:docChgLst>
  <pc:docChgLst>
    <pc:chgData name="Benjamin Quek Xiang Yi" userId="S::e0687381@u.nus.edu::39d37d4d-282f-43ce-8a54-748c7973dac0" providerId="AD" clId="Web-{CA26D123-D766-BC40-F51C-AB941F11C7E5}"/>
    <pc:docChg chg="addSld delSld modSld sldOrd">
      <pc:chgData name="Benjamin Quek Xiang Yi" userId="S::e0687381@u.nus.edu::39d37d4d-282f-43ce-8a54-748c7973dac0" providerId="AD" clId="Web-{CA26D123-D766-BC40-F51C-AB941F11C7E5}" dt="2021-11-13T10:11:33.209" v="22" actId="20577"/>
      <pc:docMkLst>
        <pc:docMk/>
      </pc:docMkLst>
      <pc:sldChg chg="modSp">
        <pc:chgData name="Benjamin Quek Xiang Yi" userId="S::e0687381@u.nus.edu::39d37d4d-282f-43ce-8a54-748c7973dac0" providerId="AD" clId="Web-{CA26D123-D766-BC40-F51C-AB941F11C7E5}" dt="2021-11-13T10:09:55.328" v="6" actId="20577"/>
        <pc:sldMkLst>
          <pc:docMk/>
          <pc:sldMk cId="1103209305" sldId="286"/>
        </pc:sldMkLst>
        <pc:spChg chg="mod">
          <ac:chgData name="Benjamin Quek Xiang Yi" userId="S::e0687381@u.nus.edu::39d37d4d-282f-43ce-8a54-748c7973dac0" providerId="AD" clId="Web-{CA26D123-D766-BC40-F51C-AB941F11C7E5}" dt="2021-11-13T10:09:55.328" v="6" actId="20577"/>
          <ac:spMkLst>
            <pc:docMk/>
            <pc:sldMk cId="1103209305" sldId="286"/>
            <ac:spMk id="2" creationId="{BD896B69-8FED-4527-A0F4-B7ABEF524072}"/>
          </ac:spMkLst>
        </pc:spChg>
      </pc:sldChg>
      <pc:sldChg chg="modSp">
        <pc:chgData name="Benjamin Quek Xiang Yi" userId="S::e0687381@u.nus.edu::39d37d4d-282f-43ce-8a54-748c7973dac0" providerId="AD" clId="Web-{CA26D123-D766-BC40-F51C-AB941F11C7E5}" dt="2021-11-13T10:10:28.674" v="10" actId="20577"/>
        <pc:sldMkLst>
          <pc:docMk/>
          <pc:sldMk cId="1117399904" sldId="314"/>
        </pc:sldMkLst>
        <pc:spChg chg="mod">
          <ac:chgData name="Benjamin Quek Xiang Yi" userId="S::e0687381@u.nus.edu::39d37d4d-282f-43ce-8a54-748c7973dac0" providerId="AD" clId="Web-{CA26D123-D766-BC40-F51C-AB941F11C7E5}" dt="2021-11-13T10:10:28.674" v="10" actId="20577"/>
          <ac:spMkLst>
            <pc:docMk/>
            <pc:sldMk cId="1117399904" sldId="314"/>
            <ac:spMk id="2" creationId="{BD896B69-8FED-4527-A0F4-B7ABEF524072}"/>
          </ac:spMkLst>
        </pc:spChg>
      </pc:sldChg>
      <pc:sldChg chg="del">
        <pc:chgData name="Benjamin Quek Xiang Yi" userId="S::e0687381@u.nus.edu::39d37d4d-282f-43ce-8a54-748c7973dac0" providerId="AD" clId="Web-{CA26D123-D766-BC40-F51C-AB941F11C7E5}" dt="2021-11-13T10:10:00.047" v="8"/>
        <pc:sldMkLst>
          <pc:docMk/>
          <pc:sldMk cId="90930856" sldId="315"/>
        </pc:sldMkLst>
      </pc:sldChg>
      <pc:sldChg chg="modSp">
        <pc:chgData name="Benjamin Quek Xiang Yi" userId="S::e0687381@u.nus.edu::39d37d4d-282f-43ce-8a54-748c7973dac0" providerId="AD" clId="Web-{CA26D123-D766-BC40-F51C-AB941F11C7E5}" dt="2021-11-13T10:09:58.297" v="7" actId="20577"/>
        <pc:sldMkLst>
          <pc:docMk/>
          <pc:sldMk cId="3836875612" sldId="316"/>
        </pc:sldMkLst>
        <pc:spChg chg="mod">
          <ac:chgData name="Benjamin Quek Xiang Yi" userId="S::e0687381@u.nus.edu::39d37d4d-282f-43ce-8a54-748c7973dac0" providerId="AD" clId="Web-{CA26D123-D766-BC40-F51C-AB941F11C7E5}" dt="2021-11-13T10:09:58.297" v="7" actId="20577"/>
          <ac:spMkLst>
            <pc:docMk/>
            <pc:sldMk cId="3836875612" sldId="316"/>
            <ac:spMk id="2" creationId="{BD896B69-8FED-4527-A0F4-B7ABEF524072}"/>
          </ac:spMkLst>
        </pc:spChg>
      </pc:sldChg>
      <pc:sldChg chg="modSp">
        <pc:chgData name="Benjamin Quek Xiang Yi" userId="S::e0687381@u.nus.edu::39d37d4d-282f-43ce-8a54-748c7973dac0" providerId="AD" clId="Web-{CA26D123-D766-BC40-F51C-AB941F11C7E5}" dt="2021-11-13T10:10:32.362" v="12" actId="20577"/>
        <pc:sldMkLst>
          <pc:docMk/>
          <pc:sldMk cId="279607893" sldId="317"/>
        </pc:sldMkLst>
        <pc:spChg chg="mod">
          <ac:chgData name="Benjamin Quek Xiang Yi" userId="S::e0687381@u.nus.edu::39d37d4d-282f-43ce-8a54-748c7973dac0" providerId="AD" clId="Web-{CA26D123-D766-BC40-F51C-AB941F11C7E5}" dt="2021-11-13T10:10:32.362" v="12" actId="20577"/>
          <ac:spMkLst>
            <pc:docMk/>
            <pc:sldMk cId="279607893" sldId="317"/>
            <ac:spMk id="2" creationId="{BD896B69-8FED-4527-A0F4-B7ABEF524072}"/>
          </ac:spMkLst>
        </pc:spChg>
      </pc:sldChg>
      <pc:sldChg chg="modSp add ord replId">
        <pc:chgData name="Benjamin Quek Xiang Yi" userId="S::e0687381@u.nus.edu::39d37d4d-282f-43ce-8a54-748c7973dac0" providerId="AD" clId="Web-{CA26D123-D766-BC40-F51C-AB941F11C7E5}" dt="2021-11-13T10:11:10.020" v="17" actId="20577"/>
        <pc:sldMkLst>
          <pc:docMk/>
          <pc:sldMk cId="4096913442" sldId="320"/>
        </pc:sldMkLst>
        <pc:spChg chg="mod">
          <ac:chgData name="Benjamin Quek Xiang Yi" userId="S::e0687381@u.nus.edu::39d37d4d-282f-43ce-8a54-748c7973dac0" providerId="AD" clId="Web-{CA26D123-D766-BC40-F51C-AB941F11C7E5}" dt="2021-11-13T10:11:10.020" v="17" actId="20577"/>
          <ac:spMkLst>
            <pc:docMk/>
            <pc:sldMk cId="4096913442" sldId="320"/>
            <ac:spMk id="3" creationId="{564C439A-46B0-41A3-8F62-EDED46A88364}"/>
          </ac:spMkLst>
        </pc:spChg>
      </pc:sldChg>
      <pc:sldChg chg="modSp add ord replId">
        <pc:chgData name="Benjamin Quek Xiang Yi" userId="S::e0687381@u.nus.edu::39d37d4d-282f-43ce-8a54-748c7973dac0" providerId="AD" clId="Web-{CA26D123-D766-BC40-F51C-AB941F11C7E5}" dt="2021-11-13T10:11:33.209" v="22" actId="20577"/>
        <pc:sldMkLst>
          <pc:docMk/>
          <pc:sldMk cId="987271292" sldId="321"/>
        </pc:sldMkLst>
        <pc:spChg chg="mod">
          <ac:chgData name="Benjamin Quek Xiang Yi" userId="S::e0687381@u.nus.edu::39d37d4d-282f-43ce-8a54-748c7973dac0" providerId="AD" clId="Web-{CA26D123-D766-BC40-F51C-AB941F11C7E5}" dt="2021-11-13T10:11:33.209" v="22" actId="20577"/>
          <ac:spMkLst>
            <pc:docMk/>
            <pc:sldMk cId="987271292" sldId="321"/>
            <ac:spMk id="3" creationId="{564C439A-46B0-41A3-8F62-EDED46A88364}"/>
          </ac:spMkLst>
        </pc:spChg>
      </pc:sldChg>
      <pc:sldChg chg="add del replId">
        <pc:chgData name="Benjamin Quek Xiang Yi" userId="S::e0687381@u.nus.edu::39d37d4d-282f-43ce-8a54-748c7973dac0" providerId="AD" clId="Web-{CA26D123-D766-BC40-F51C-AB941F11C7E5}" dt="2021-11-13T10:11:28.615" v="20"/>
        <pc:sldMkLst>
          <pc:docMk/>
          <pc:sldMk cId="1090754195" sldId="322"/>
        </pc:sldMkLst>
      </pc:sldChg>
    </pc:docChg>
  </pc:docChgLst>
  <pc:docChgLst>
    <pc:chgData name="Antonia Devina" userId="112089ce-7d96-4b36-8dba-0143861a7d50" providerId="ADAL" clId="{88849F5C-38F7-40E9-8D83-BF556210793F}"/>
    <pc:docChg chg="undo custSel modSld">
      <pc:chgData name="Antonia Devina" userId="112089ce-7d96-4b36-8dba-0143861a7d50" providerId="ADAL" clId="{88849F5C-38F7-40E9-8D83-BF556210793F}" dt="2021-10-05T12:44:39.412" v="626" actId="113"/>
      <pc:docMkLst>
        <pc:docMk/>
      </pc:docMkLst>
      <pc:sldChg chg="modSp mod">
        <pc:chgData name="Antonia Devina" userId="112089ce-7d96-4b36-8dba-0143861a7d50" providerId="ADAL" clId="{88849F5C-38F7-40E9-8D83-BF556210793F}" dt="2021-10-03T13:31:23.314" v="573" actId="113"/>
        <pc:sldMkLst>
          <pc:docMk/>
          <pc:sldMk cId="1184394263" sldId="256"/>
        </pc:sldMkLst>
        <pc:spChg chg="mod">
          <ac:chgData name="Antonia Devina" userId="112089ce-7d96-4b36-8dba-0143861a7d50" providerId="ADAL" clId="{88849F5C-38F7-40E9-8D83-BF556210793F}" dt="2021-10-03T13:31:23.314" v="573" actId="113"/>
          <ac:spMkLst>
            <pc:docMk/>
            <pc:sldMk cId="1184394263" sldId="256"/>
            <ac:spMk id="3" creationId="{2DB95589-C328-4785-B428-D8771AFD257F}"/>
          </ac:spMkLst>
        </pc:spChg>
      </pc:sldChg>
      <pc:sldChg chg="addSp delSp modSp mod">
        <pc:chgData name="Antonia Devina" userId="112089ce-7d96-4b36-8dba-0143861a7d50" providerId="ADAL" clId="{88849F5C-38F7-40E9-8D83-BF556210793F}" dt="2021-10-03T13:31:04.579" v="571" actId="1076"/>
        <pc:sldMkLst>
          <pc:docMk/>
          <pc:sldMk cId="727771436" sldId="258"/>
        </pc:sldMkLst>
        <pc:spChg chg="mod">
          <ac:chgData name="Antonia Devina" userId="112089ce-7d96-4b36-8dba-0143861a7d50" providerId="ADAL" clId="{88849F5C-38F7-40E9-8D83-BF556210793F}" dt="2021-10-03T13:04:54.866" v="18" actId="14100"/>
          <ac:spMkLst>
            <pc:docMk/>
            <pc:sldMk cId="727771436" sldId="258"/>
            <ac:spMk id="2" creationId="{688A496C-F36F-4E6F-A88B-F5C9C80C559A}"/>
          </ac:spMkLst>
        </pc:spChg>
        <pc:spChg chg="del">
          <ac:chgData name="Antonia Devina" userId="112089ce-7d96-4b36-8dba-0143861a7d50" providerId="ADAL" clId="{88849F5C-38F7-40E9-8D83-BF556210793F}" dt="2021-10-03T13:09:10.325" v="201" actId="478"/>
          <ac:spMkLst>
            <pc:docMk/>
            <pc:sldMk cId="727771436" sldId="258"/>
            <ac:spMk id="9" creationId="{F97F1E83-DF25-49BF-BAE9-E362C235AF75}"/>
          </ac:spMkLst>
        </pc:spChg>
        <pc:spChg chg="del">
          <ac:chgData name="Antonia Devina" userId="112089ce-7d96-4b36-8dba-0143861a7d50" providerId="ADAL" clId="{88849F5C-38F7-40E9-8D83-BF556210793F}" dt="2021-10-03T13:09:10.325" v="201" actId="478"/>
          <ac:spMkLst>
            <pc:docMk/>
            <pc:sldMk cId="727771436" sldId="258"/>
            <ac:spMk id="10" creationId="{9E5578FE-8640-4EC9-B3A2-E46E2B15EFD8}"/>
          </ac:spMkLst>
        </pc:spChg>
        <pc:spChg chg="del">
          <ac:chgData name="Antonia Devina" userId="112089ce-7d96-4b36-8dba-0143861a7d50" providerId="ADAL" clId="{88849F5C-38F7-40E9-8D83-BF556210793F}" dt="2021-10-03T13:09:10.325" v="201" actId="478"/>
          <ac:spMkLst>
            <pc:docMk/>
            <pc:sldMk cId="727771436" sldId="258"/>
            <ac:spMk id="11" creationId="{B8275238-7550-4EB9-B328-D029844921E5}"/>
          </ac:spMkLst>
        </pc:spChg>
        <pc:spChg chg="del">
          <ac:chgData name="Antonia Devina" userId="112089ce-7d96-4b36-8dba-0143861a7d50" providerId="ADAL" clId="{88849F5C-38F7-40E9-8D83-BF556210793F}" dt="2021-10-03T13:09:10.325" v="201" actId="478"/>
          <ac:spMkLst>
            <pc:docMk/>
            <pc:sldMk cId="727771436" sldId="258"/>
            <ac:spMk id="12" creationId="{8492C5CB-D812-40DA-A34C-0FC911A8C8F5}"/>
          </ac:spMkLst>
        </pc:spChg>
        <pc:graphicFrameChg chg="add del mod">
          <ac:chgData name="Antonia Devina" userId="112089ce-7d96-4b36-8dba-0143861a7d50" providerId="ADAL" clId="{88849F5C-38F7-40E9-8D83-BF556210793F}" dt="2021-10-03T13:26:16.321" v="558" actId="478"/>
          <ac:graphicFrameMkLst>
            <pc:docMk/>
            <pc:sldMk cId="727771436" sldId="258"/>
            <ac:graphicFrameMk id="4" creationId="{275660ED-49F2-4359-B545-F186313B4B2F}"/>
          </ac:graphicFrameMkLst>
        </pc:graphicFrameChg>
        <pc:picChg chg="add mod">
          <ac:chgData name="Antonia Devina" userId="112089ce-7d96-4b36-8dba-0143861a7d50" providerId="ADAL" clId="{88849F5C-38F7-40E9-8D83-BF556210793F}" dt="2021-10-03T13:31:04.579" v="571" actId="1076"/>
          <ac:picMkLst>
            <pc:docMk/>
            <pc:sldMk cId="727771436" sldId="258"/>
            <ac:picMk id="1026" creationId="{CE062220-43FC-40A7-BF8B-CE0F5E0AC9A0}"/>
          </ac:picMkLst>
        </pc:picChg>
        <pc:picChg chg="add mod">
          <ac:chgData name="Antonia Devina" userId="112089ce-7d96-4b36-8dba-0143861a7d50" providerId="ADAL" clId="{88849F5C-38F7-40E9-8D83-BF556210793F}" dt="2021-10-03T13:31:04.579" v="571" actId="1076"/>
          <ac:picMkLst>
            <pc:docMk/>
            <pc:sldMk cId="727771436" sldId="258"/>
            <ac:picMk id="1027" creationId="{1E2F3100-802E-456A-9731-640B7202CFB9}"/>
          </ac:picMkLst>
        </pc:picChg>
        <pc:picChg chg="add del mod">
          <ac:chgData name="Antonia Devina" userId="112089ce-7d96-4b36-8dba-0143861a7d50" providerId="ADAL" clId="{88849F5C-38F7-40E9-8D83-BF556210793F}" dt="2021-10-03T13:26:21.749" v="560" actId="478"/>
          <ac:picMkLst>
            <pc:docMk/>
            <pc:sldMk cId="727771436" sldId="258"/>
            <ac:picMk id="1028" creationId="{F900F765-5DAC-4593-95AE-3DF2779B242B}"/>
          </ac:picMkLst>
        </pc:picChg>
      </pc:sldChg>
      <pc:sldChg chg="addSp delSp modSp mod">
        <pc:chgData name="Antonia Devina" userId="112089ce-7d96-4b36-8dba-0143861a7d50" providerId="ADAL" clId="{88849F5C-38F7-40E9-8D83-BF556210793F}" dt="2021-10-05T12:44:39.412" v="626" actId="113"/>
        <pc:sldMkLst>
          <pc:docMk/>
          <pc:sldMk cId="2540357701" sldId="282"/>
        </pc:sldMkLst>
        <pc:spChg chg="mod">
          <ac:chgData name="Antonia Devina" userId="112089ce-7d96-4b36-8dba-0143861a7d50" providerId="ADAL" clId="{88849F5C-38F7-40E9-8D83-BF556210793F}" dt="2021-10-03T13:10:59.061" v="264" actId="1076"/>
          <ac:spMkLst>
            <pc:docMk/>
            <pc:sldMk cId="2540357701" sldId="282"/>
            <ac:spMk id="2" creationId="{688A496C-F36F-4E6F-A88B-F5C9C80C559A}"/>
          </ac:spMkLst>
        </pc:spChg>
        <pc:spChg chg="del">
          <ac:chgData name="Antonia Devina" userId="112089ce-7d96-4b36-8dba-0143861a7d50" providerId="ADAL" clId="{88849F5C-38F7-40E9-8D83-BF556210793F}" dt="2021-10-03T13:09:16.809" v="203" actId="478"/>
          <ac:spMkLst>
            <pc:docMk/>
            <pc:sldMk cId="2540357701" sldId="282"/>
            <ac:spMk id="4" creationId="{AF4523C5-6A26-4CFB-924B-2E4523183790}"/>
          </ac:spMkLst>
        </pc:spChg>
        <pc:spChg chg="add mod">
          <ac:chgData name="Antonia Devina" userId="112089ce-7d96-4b36-8dba-0143861a7d50" providerId="ADAL" clId="{88849F5C-38F7-40E9-8D83-BF556210793F}" dt="2021-10-03T13:10:37.903" v="256" actId="14100"/>
          <ac:spMkLst>
            <pc:docMk/>
            <pc:sldMk cId="2540357701" sldId="282"/>
            <ac:spMk id="8" creationId="{D02E6DC2-34F4-48FF-A09C-7122A2632925}"/>
          </ac:spMkLst>
        </pc:spChg>
        <pc:spChg chg="del">
          <ac:chgData name="Antonia Devina" userId="112089ce-7d96-4b36-8dba-0143861a7d50" providerId="ADAL" clId="{88849F5C-38F7-40E9-8D83-BF556210793F}" dt="2021-10-03T13:09:16.809" v="203" actId="478"/>
          <ac:spMkLst>
            <pc:docMk/>
            <pc:sldMk cId="2540357701" sldId="282"/>
            <ac:spMk id="14" creationId="{E613C65B-0747-4555-9D10-91B5CDFED4BA}"/>
          </ac:spMkLst>
        </pc:spChg>
        <pc:spChg chg="del">
          <ac:chgData name="Antonia Devina" userId="112089ce-7d96-4b36-8dba-0143861a7d50" providerId="ADAL" clId="{88849F5C-38F7-40E9-8D83-BF556210793F}" dt="2021-10-03T13:09:16.809" v="203" actId="478"/>
          <ac:spMkLst>
            <pc:docMk/>
            <pc:sldMk cId="2540357701" sldId="282"/>
            <ac:spMk id="15" creationId="{E5C9FD2A-DA8F-412F-9EFE-07464967AA51}"/>
          </ac:spMkLst>
        </pc:spChg>
        <pc:spChg chg="del">
          <ac:chgData name="Antonia Devina" userId="112089ce-7d96-4b36-8dba-0143861a7d50" providerId="ADAL" clId="{88849F5C-38F7-40E9-8D83-BF556210793F}" dt="2021-10-03T13:09:16.809" v="203" actId="478"/>
          <ac:spMkLst>
            <pc:docMk/>
            <pc:sldMk cId="2540357701" sldId="282"/>
            <ac:spMk id="16" creationId="{F64F746D-F755-4B69-A339-E059C28FD6CE}"/>
          </ac:spMkLst>
        </pc:spChg>
        <pc:graphicFrameChg chg="mod">
          <ac:chgData name="Antonia Devina" userId="112089ce-7d96-4b36-8dba-0143861a7d50" providerId="ADAL" clId="{88849F5C-38F7-40E9-8D83-BF556210793F}" dt="2021-10-05T12:44:39.412" v="626" actId="113"/>
          <ac:graphicFrameMkLst>
            <pc:docMk/>
            <pc:sldMk cId="2540357701" sldId="282"/>
            <ac:graphicFrameMk id="3" creationId="{C3FAB4F0-440E-4CA8-A1BE-3D8F267FD97C}"/>
          </ac:graphicFrameMkLst>
        </pc:graphicFrameChg>
      </pc:sldChg>
      <pc:sldChg chg="addSp delSp modSp mod">
        <pc:chgData name="Antonia Devina" userId="112089ce-7d96-4b36-8dba-0143861a7d50" providerId="ADAL" clId="{88849F5C-38F7-40E9-8D83-BF556210793F}" dt="2021-10-03T13:24:16.919" v="554" actId="1076"/>
        <pc:sldMkLst>
          <pc:docMk/>
          <pc:sldMk cId="491398106" sldId="283"/>
        </pc:sldMkLst>
        <pc:spChg chg="del">
          <ac:chgData name="Antonia Devina" userId="112089ce-7d96-4b36-8dba-0143861a7d50" providerId="ADAL" clId="{88849F5C-38F7-40E9-8D83-BF556210793F}" dt="2021-10-03T13:09:14.223" v="202" actId="478"/>
          <ac:spMkLst>
            <pc:docMk/>
            <pc:sldMk cId="491398106" sldId="283"/>
            <ac:spMk id="9" creationId="{667675C8-9C86-4E1C-9859-328BB7883767}"/>
          </ac:spMkLst>
        </pc:spChg>
        <pc:spChg chg="del">
          <ac:chgData name="Antonia Devina" userId="112089ce-7d96-4b36-8dba-0143861a7d50" providerId="ADAL" clId="{88849F5C-38F7-40E9-8D83-BF556210793F}" dt="2021-10-03T13:09:14.223" v="202" actId="478"/>
          <ac:spMkLst>
            <pc:docMk/>
            <pc:sldMk cId="491398106" sldId="283"/>
            <ac:spMk id="10" creationId="{8DF52324-E9EA-4116-9F6E-853CE4D08573}"/>
          </ac:spMkLst>
        </pc:spChg>
        <pc:spChg chg="del">
          <ac:chgData name="Antonia Devina" userId="112089ce-7d96-4b36-8dba-0143861a7d50" providerId="ADAL" clId="{88849F5C-38F7-40E9-8D83-BF556210793F}" dt="2021-10-03T13:09:14.223" v="202" actId="478"/>
          <ac:spMkLst>
            <pc:docMk/>
            <pc:sldMk cId="491398106" sldId="283"/>
            <ac:spMk id="11" creationId="{1D71880D-7CDB-42D5-82E1-E402DFF9C186}"/>
          </ac:spMkLst>
        </pc:spChg>
        <pc:spChg chg="del">
          <ac:chgData name="Antonia Devina" userId="112089ce-7d96-4b36-8dba-0143861a7d50" providerId="ADAL" clId="{88849F5C-38F7-40E9-8D83-BF556210793F}" dt="2021-10-03T13:09:14.223" v="202" actId="478"/>
          <ac:spMkLst>
            <pc:docMk/>
            <pc:sldMk cId="491398106" sldId="283"/>
            <ac:spMk id="12" creationId="{FDB8F0C1-AEF1-410E-9079-172C94430DD5}"/>
          </ac:spMkLst>
        </pc:spChg>
        <pc:spChg chg="add del">
          <ac:chgData name="Antonia Devina" userId="112089ce-7d96-4b36-8dba-0143861a7d50" providerId="ADAL" clId="{88849F5C-38F7-40E9-8D83-BF556210793F}" dt="2021-10-03T13:18:57.590" v="275" actId="22"/>
          <ac:spMkLst>
            <pc:docMk/>
            <pc:sldMk cId="491398106" sldId="283"/>
            <ac:spMk id="13" creationId="{D8C4D948-3B6F-424A-AF5F-423DED136225}"/>
          </ac:spMkLst>
        </pc:spChg>
        <pc:spChg chg="add mod">
          <ac:chgData name="Antonia Devina" userId="112089ce-7d96-4b36-8dba-0143861a7d50" providerId="ADAL" clId="{88849F5C-38F7-40E9-8D83-BF556210793F}" dt="2021-10-03T13:24:16.919" v="554" actId="1076"/>
          <ac:spMkLst>
            <pc:docMk/>
            <pc:sldMk cId="491398106" sldId="283"/>
            <ac:spMk id="15" creationId="{BEC07E9D-1BA3-44C3-B4F5-B8A46D18E390}"/>
          </ac:spMkLst>
        </pc:spChg>
        <pc:graphicFrameChg chg="mod">
          <ac:chgData name="Antonia Devina" userId="112089ce-7d96-4b36-8dba-0143861a7d50" providerId="ADAL" clId="{88849F5C-38F7-40E9-8D83-BF556210793F}" dt="2021-10-03T13:23:23.880" v="525" actId="14100"/>
          <ac:graphicFrameMkLst>
            <pc:docMk/>
            <pc:sldMk cId="491398106" sldId="283"/>
            <ac:graphicFrameMk id="3" creationId="{C3FAB4F0-440E-4CA8-A1BE-3D8F267FD97C}"/>
          </ac:graphicFrameMkLst>
        </pc:graphicFrameChg>
        <pc:picChg chg="del mod">
          <ac:chgData name="Antonia Devina" userId="112089ce-7d96-4b36-8dba-0143861a7d50" providerId="ADAL" clId="{88849F5C-38F7-40E9-8D83-BF556210793F}" dt="2021-10-03T13:18:52.109" v="273" actId="478"/>
          <ac:picMkLst>
            <pc:docMk/>
            <pc:sldMk cId="491398106" sldId="283"/>
            <ac:picMk id="14" creationId="{C689070B-C47B-425F-AACA-C54CE65CA7F9}"/>
          </ac:picMkLst>
        </pc:picChg>
      </pc:sldChg>
      <pc:sldChg chg="addSp delSp modSp mod">
        <pc:chgData name="Antonia Devina" userId="112089ce-7d96-4b36-8dba-0143861a7d50" providerId="ADAL" clId="{88849F5C-38F7-40E9-8D83-BF556210793F}" dt="2021-10-03T13:09:06.917" v="200" actId="478"/>
        <pc:sldMkLst>
          <pc:docMk/>
          <pc:sldMk cId="1762821377" sldId="284"/>
        </pc:sldMkLst>
        <pc:spChg chg="del">
          <ac:chgData name="Antonia Devina" userId="112089ce-7d96-4b36-8dba-0143861a7d50" providerId="ADAL" clId="{88849F5C-38F7-40E9-8D83-BF556210793F}" dt="2021-10-03T13:07:05.761" v="35" actId="478"/>
          <ac:spMkLst>
            <pc:docMk/>
            <pc:sldMk cId="1762821377" sldId="284"/>
            <ac:spMk id="2" creationId="{688A496C-F36F-4E6F-A88B-F5C9C80C559A}"/>
          </ac:spMkLst>
        </pc:spChg>
        <pc:spChg chg="del">
          <ac:chgData name="Antonia Devina" userId="112089ce-7d96-4b36-8dba-0143861a7d50" providerId="ADAL" clId="{88849F5C-38F7-40E9-8D83-BF556210793F}" dt="2021-10-03T13:09:06.917" v="200" actId="478"/>
          <ac:spMkLst>
            <pc:docMk/>
            <pc:sldMk cId="1762821377" sldId="284"/>
            <ac:spMk id="4" creationId="{AC8927E6-0522-4390-9D79-636864FC4228}"/>
          </ac:spMkLst>
        </pc:spChg>
        <pc:spChg chg="del">
          <ac:chgData name="Antonia Devina" userId="112089ce-7d96-4b36-8dba-0143861a7d50" providerId="ADAL" clId="{88849F5C-38F7-40E9-8D83-BF556210793F}" dt="2021-10-03T13:09:06.917" v="200" actId="478"/>
          <ac:spMkLst>
            <pc:docMk/>
            <pc:sldMk cId="1762821377" sldId="284"/>
            <ac:spMk id="5" creationId="{2D23AE28-D576-4E5C-8A00-AFB42C5DEFEB}"/>
          </ac:spMkLst>
        </pc:spChg>
        <pc:spChg chg="del">
          <ac:chgData name="Antonia Devina" userId="112089ce-7d96-4b36-8dba-0143861a7d50" providerId="ADAL" clId="{88849F5C-38F7-40E9-8D83-BF556210793F}" dt="2021-10-03T13:09:06.917" v="200" actId="478"/>
          <ac:spMkLst>
            <pc:docMk/>
            <pc:sldMk cId="1762821377" sldId="284"/>
            <ac:spMk id="6" creationId="{5E311029-224A-4BEB-9484-0487E0DC0BA4}"/>
          </ac:spMkLst>
        </pc:spChg>
        <pc:spChg chg="del mod">
          <ac:chgData name="Antonia Devina" userId="112089ce-7d96-4b36-8dba-0143861a7d50" providerId="ADAL" clId="{88849F5C-38F7-40E9-8D83-BF556210793F}" dt="2021-10-03T13:09:06.917" v="200" actId="478"/>
          <ac:spMkLst>
            <pc:docMk/>
            <pc:sldMk cId="1762821377" sldId="284"/>
            <ac:spMk id="7" creationId="{EA3618EE-13C4-4F7B-942E-7F0FC08A0D4C}"/>
          </ac:spMkLst>
        </pc:spChg>
        <pc:spChg chg="add del mod">
          <ac:chgData name="Antonia Devina" userId="112089ce-7d96-4b36-8dba-0143861a7d50" providerId="ADAL" clId="{88849F5C-38F7-40E9-8D83-BF556210793F}" dt="2021-10-03T13:07:09.279" v="40" actId="478"/>
          <ac:spMkLst>
            <pc:docMk/>
            <pc:sldMk cId="1762821377" sldId="284"/>
            <ac:spMk id="9" creationId="{11609C14-17A9-4C87-B14B-4E6CC75AF345}"/>
          </ac:spMkLst>
        </pc:spChg>
        <pc:spChg chg="add del mod">
          <ac:chgData name="Antonia Devina" userId="112089ce-7d96-4b36-8dba-0143861a7d50" providerId="ADAL" clId="{88849F5C-38F7-40E9-8D83-BF556210793F}" dt="2021-10-03T13:07:06.914" v="39"/>
          <ac:spMkLst>
            <pc:docMk/>
            <pc:sldMk cId="1762821377" sldId="284"/>
            <ac:spMk id="10" creationId="{DBB411C0-1C8F-451B-B3F5-B58075180ED7}"/>
          </ac:spMkLst>
        </pc:spChg>
        <pc:spChg chg="add del mod">
          <ac:chgData name="Antonia Devina" userId="112089ce-7d96-4b36-8dba-0143861a7d50" providerId="ADAL" clId="{88849F5C-38F7-40E9-8D83-BF556210793F}" dt="2021-10-03T13:07:06.914" v="39"/>
          <ac:spMkLst>
            <pc:docMk/>
            <pc:sldMk cId="1762821377" sldId="284"/>
            <ac:spMk id="11" creationId="{346D4915-771C-4066-82A7-C756D1751C49}"/>
          </ac:spMkLst>
        </pc:spChg>
        <pc:spChg chg="add mod">
          <ac:chgData name="Antonia Devina" userId="112089ce-7d96-4b36-8dba-0143861a7d50" providerId="ADAL" clId="{88849F5C-38F7-40E9-8D83-BF556210793F}" dt="2021-10-03T13:07:19.435" v="59" actId="20577"/>
          <ac:spMkLst>
            <pc:docMk/>
            <pc:sldMk cId="1762821377" sldId="284"/>
            <ac:spMk id="12" creationId="{2BF0E9AE-5BD2-449B-A4B4-A36A034A582F}"/>
          </ac:spMkLst>
        </pc:spChg>
        <pc:spChg chg="add mod">
          <ac:chgData name="Antonia Devina" userId="112089ce-7d96-4b36-8dba-0143861a7d50" providerId="ADAL" clId="{88849F5C-38F7-40E9-8D83-BF556210793F}" dt="2021-10-03T13:08:41.172" v="199" actId="20577"/>
          <ac:spMkLst>
            <pc:docMk/>
            <pc:sldMk cId="1762821377" sldId="284"/>
            <ac:spMk id="13" creationId="{1ACA53D6-9CC5-41D2-8FD0-6A2097F64555}"/>
          </ac:spMkLst>
        </pc:spChg>
        <pc:graphicFrameChg chg="del mod">
          <ac:chgData name="Antonia Devina" userId="112089ce-7d96-4b36-8dba-0143861a7d50" providerId="ADAL" clId="{88849F5C-38F7-40E9-8D83-BF556210793F}" dt="2021-10-03T13:06:52.442" v="34" actId="478"/>
          <ac:graphicFrameMkLst>
            <pc:docMk/>
            <pc:sldMk cId="1762821377" sldId="284"/>
            <ac:graphicFrameMk id="3" creationId="{C3FAB4F0-440E-4CA8-A1BE-3D8F267FD97C}"/>
          </ac:graphicFrameMkLst>
        </pc:graphicFrameChg>
      </pc:sldChg>
    </pc:docChg>
  </pc:docChgLst>
  <pc:docChgLst>
    <pc:chgData name="Benjamin Quek Xiang Yi" userId="39d37d4d-282f-43ce-8a54-748c7973dac0" providerId="ADAL" clId="{27CCD248-B079-40CE-AD2D-D2F3F73A013A}"/>
    <pc:docChg chg="undo redo custSel addSld delSld modSld">
      <pc:chgData name="Benjamin Quek Xiang Yi" userId="39d37d4d-282f-43ce-8a54-748c7973dac0" providerId="ADAL" clId="{27CCD248-B079-40CE-AD2D-D2F3F73A013A}" dt="2021-11-13T13:52:39.112" v="1602" actId="20577"/>
      <pc:docMkLst>
        <pc:docMk/>
      </pc:docMkLst>
      <pc:sldChg chg="del">
        <pc:chgData name="Benjamin Quek Xiang Yi" userId="39d37d4d-282f-43ce-8a54-748c7973dac0" providerId="ADAL" clId="{27CCD248-B079-40CE-AD2D-D2F3F73A013A}" dt="2021-11-13T10:12:24.288" v="5" actId="47"/>
        <pc:sldMkLst>
          <pc:docMk/>
          <pc:sldMk cId="1103209305" sldId="286"/>
        </pc:sldMkLst>
      </pc:sldChg>
      <pc:sldChg chg="modSp mod">
        <pc:chgData name="Benjamin Quek Xiang Yi" userId="39d37d4d-282f-43ce-8a54-748c7973dac0" providerId="ADAL" clId="{27CCD248-B079-40CE-AD2D-D2F3F73A013A}" dt="2021-11-13T13:52:12.601" v="1580" actId="1076"/>
        <pc:sldMkLst>
          <pc:docMk/>
          <pc:sldMk cId="4255275105" sldId="303"/>
        </pc:sldMkLst>
        <pc:spChg chg="mod">
          <ac:chgData name="Benjamin Quek Xiang Yi" userId="39d37d4d-282f-43ce-8a54-748c7973dac0" providerId="ADAL" clId="{27CCD248-B079-40CE-AD2D-D2F3F73A013A}" dt="2021-11-13T13:52:10.612" v="1579" actId="20577"/>
          <ac:spMkLst>
            <pc:docMk/>
            <pc:sldMk cId="4255275105" sldId="303"/>
            <ac:spMk id="3" creationId="{D58F1BF4-3B33-4CCC-A52E-8CA492415206}"/>
          </ac:spMkLst>
        </pc:spChg>
        <pc:picChg chg="mod">
          <ac:chgData name="Benjamin Quek Xiang Yi" userId="39d37d4d-282f-43ce-8a54-748c7973dac0" providerId="ADAL" clId="{27CCD248-B079-40CE-AD2D-D2F3F73A013A}" dt="2021-11-13T13:52:12.601" v="1580" actId="1076"/>
          <ac:picMkLst>
            <pc:docMk/>
            <pc:sldMk cId="4255275105" sldId="303"/>
            <ac:picMk id="1026" creationId="{14FAC91F-48CD-47B8-B56D-F2CFC06A4F7D}"/>
          </ac:picMkLst>
        </pc:picChg>
      </pc:sldChg>
      <pc:sldChg chg="modSp mod">
        <pc:chgData name="Benjamin Quek Xiang Yi" userId="39d37d4d-282f-43ce-8a54-748c7973dac0" providerId="ADAL" clId="{27CCD248-B079-40CE-AD2D-D2F3F73A013A}" dt="2021-11-13T13:52:39.112" v="1602" actId="20577"/>
        <pc:sldMkLst>
          <pc:docMk/>
          <pc:sldMk cId="3948000880" sldId="304"/>
        </pc:sldMkLst>
        <pc:spChg chg="mod">
          <ac:chgData name="Benjamin Quek Xiang Yi" userId="39d37d4d-282f-43ce-8a54-748c7973dac0" providerId="ADAL" clId="{27CCD248-B079-40CE-AD2D-D2F3F73A013A}" dt="2021-11-13T13:52:39.112" v="1602" actId="20577"/>
          <ac:spMkLst>
            <pc:docMk/>
            <pc:sldMk cId="3948000880" sldId="304"/>
            <ac:spMk id="8" creationId="{B847F44B-BD2A-4942-A375-A681A46D21FC}"/>
          </ac:spMkLst>
        </pc:spChg>
      </pc:sldChg>
      <pc:sldChg chg="del">
        <pc:chgData name="Benjamin Quek Xiang Yi" userId="39d37d4d-282f-43ce-8a54-748c7973dac0" providerId="ADAL" clId="{27CCD248-B079-40CE-AD2D-D2F3F73A013A}" dt="2021-11-13T10:12:41.011" v="8" actId="47"/>
        <pc:sldMkLst>
          <pc:docMk/>
          <pc:sldMk cId="1117399904" sldId="314"/>
        </pc:sldMkLst>
      </pc:sldChg>
      <pc:sldChg chg="del">
        <pc:chgData name="Benjamin Quek Xiang Yi" userId="39d37d4d-282f-43ce-8a54-748c7973dac0" providerId="ADAL" clId="{27CCD248-B079-40CE-AD2D-D2F3F73A013A}" dt="2021-11-13T10:12:10.674" v="2" actId="47"/>
        <pc:sldMkLst>
          <pc:docMk/>
          <pc:sldMk cId="3836875612" sldId="316"/>
        </pc:sldMkLst>
      </pc:sldChg>
      <pc:sldChg chg="addSp delSp del mod">
        <pc:chgData name="Benjamin Quek Xiang Yi" userId="39d37d4d-282f-43ce-8a54-748c7973dac0" providerId="ADAL" clId="{27CCD248-B079-40CE-AD2D-D2F3F73A013A}" dt="2021-11-13T10:12:53.721" v="13" actId="47"/>
        <pc:sldMkLst>
          <pc:docMk/>
          <pc:sldMk cId="279607893" sldId="317"/>
        </pc:sldMkLst>
        <pc:spChg chg="add del">
          <ac:chgData name="Benjamin Quek Xiang Yi" userId="39d37d4d-282f-43ce-8a54-748c7973dac0" providerId="ADAL" clId="{27CCD248-B079-40CE-AD2D-D2F3F73A013A}" dt="2021-11-13T10:12:45.551" v="10" actId="22"/>
          <ac:spMkLst>
            <pc:docMk/>
            <pc:sldMk cId="279607893" sldId="317"/>
            <ac:spMk id="5" creationId="{188C7023-28EF-4FB5-B494-31A217FDB614}"/>
          </ac:spMkLst>
        </pc:spChg>
      </pc:sldChg>
      <pc:sldChg chg="del">
        <pc:chgData name="Benjamin Quek Xiang Yi" userId="39d37d4d-282f-43ce-8a54-748c7973dac0" providerId="ADAL" clId="{27CCD248-B079-40CE-AD2D-D2F3F73A013A}" dt="2021-11-13T10:13:06.219" v="16" actId="47"/>
        <pc:sldMkLst>
          <pc:docMk/>
          <pc:sldMk cId="3194653635" sldId="318"/>
        </pc:sldMkLst>
      </pc:sldChg>
      <pc:sldChg chg="del">
        <pc:chgData name="Benjamin Quek Xiang Yi" userId="39d37d4d-282f-43ce-8a54-748c7973dac0" providerId="ADAL" clId="{27CCD248-B079-40CE-AD2D-D2F3F73A013A}" dt="2021-11-13T10:13:12.952" v="19" actId="47"/>
        <pc:sldMkLst>
          <pc:docMk/>
          <pc:sldMk cId="1037461520" sldId="319"/>
        </pc:sldMkLst>
      </pc:sldChg>
      <pc:sldChg chg="modSp new mod">
        <pc:chgData name="Benjamin Quek Xiang Yi" userId="39d37d4d-282f-43ce-8a54-748c7973dac0" providerId="ADAL" clId="{27CCD248-B079-40CE-AD2D-D2F3F73A013A}" dt="2021-11-13T10:12:09.339" v="1"/>
        <pc:sldMkLst>
          <pc:docMk/>
          <pc:sldMk cId="2363046462" sldId="322"/>
        </pc:sldMkLst>
        <pc:spChg chg="mod">
          <ac:chgData name="Benjamin Quek Xiang Yi" userId="39d37d4d-282f-43ce-8a54-748c7973dac0" providerId="ADAL" clId="{27CCD248-B079-40CE-AD2D-D2F3F73A013A}" dt="2021-11-13T10:12:09.339" v="1"/>
          <ac:spMkLst>
            <pc:docMk/>
            <pc:sldMk cId="2363046462" sldId="322"/>
            <ac:spMk id="2" creationId="{EF12B157-2B4F-4782-A9F8-BF19771051A7}"/>
          </ac:spMkLst>
        </pc:spChg>
      </pc:sldChg>
      <pc:sldChg chg="modSp add mod">
        <pc:chgData name="Benjamin Quek Xiang Yi" userId="39d37d4d-282f-43ce-8a54-748c7973dac0" providerId="ADAL" clId="{27CCD248-B079-40CE-AD2D-D2F3F73A013A}" dt="2021-11-13T10:12:18.675" v="4"/>
        <pc:sldMkLst>
          <pc:docMk/>
          <pc:sldMk cId="3327667603" sldId="323"/>
        </pc:sldMkLst>
        <pc:spChg chg="mod">
          <ac:chgData name="Benjamin Quek Xiang Yi" userId="39d37d4d-282f-43ce-8a54-748c7973dac0" providerId="ADAL" clId="{27CCD248-B079-40CE-AD2D-D2F3F73A013A}" dt="2021-11-13T10:12:18.675" v="4"/>
          <ac:spMkLst>
            <pc:docMk/>
            <pc:sldMk cId="3327667603" sldId="323"/>
            <ac:spMk id="2" creationId="{EF12B157-2B4F-4782-A9F8-BF19771051A7}"/>
          </ac:spMkLst>
        </pc:spChg>
      </pc:sldChg>
      <pc:sldChg chg="modSp add mod">
        <pc:chgData name="Benjamin Quek Xiang Yi" userId="39d37d4d-282f-43ce-8a54-748c7973dac0" providerId="ADAL" clId="{27CCD248-B079-40CE-AD2D-D2F3F73A013A}" dt="2021-11-13T10:12:39.552" v="7"/>
        <pc:sldMkLst>
          <pc:docMk/>
          <pc:sldMk cId="3583305027" sldId="324"/>
        </pc:sldMkLst>
        <pc:spChg chg="mod">
          <ac:chgData name="Benjamin Quek Xiang Yi" userId="39d37d4d-282f-43ce-8a54-748c7973dac0" providerId="ADAL" clId="{27CCD248-B079-40CE-AD2D-D2F3F73A013A}" dt="2021-11-13T10:12:39.552" v="7"/>
          <ac:spMkLst>
            <pc:docMk/>
            <pc:sldMk cId="3583305027" sldId="324"/>
            <ac:spMk id="2" creationId="{EF12B157-2B4F-4782-A9F8-BF19771051A7}"/>
          </ac:spMkLst>
        </pc:spChg>
      </pc:sldChg>
      <pc:sldChg chg="modSp add mod">
        <pc:chgData name="Benjamin Quek Xiang Yi" userId="39d37d4d-282f-43ce-8a54-748c7973dac0" providerId="ADAL" clId="{27CCD248-B079-40CE-AD2D-D2F3F73A013A}" dt="2021-11-13T10:12:52.345" v="12"/>
        <pc:sldMkLst>
          <pc:docMk/>
          <pc:sldMk cId="214618759" sldId="325"/>
        </pc:sldMkLst>
        <pc:spChg chg="mod">
          <ac:chgData name="Benjamin Quek Xiang Yi" userId="39d37d4d-282f-43ce-8a54-748c7973dac0" providerId="ADAL" clId="{27CCD248-B079-40CE-AD2D-D2F3F73A013A}" dt="2021-11-13T10:12:52.345" v="12"/>
          <ac:spMkLst>
            <pc:docMk/>
            <pc:sldMk cId="214618759" sldId="325"/>
            <ac:spMk id="2" creationId="{EF12B157-2B4F-4782-A9F8-BF19771051A7}"/>
          </ac:spMkLst>
        </pc:spChg>
      </pc:sldChg>
      <pc:sldChg chg="modSp add mod">
        <pc:chgData name="Benjamin Quek Xiang Yi" userId="39d37d4d-282f-43ce-8a54-748c7973dac0" providerId="ADAL" clId="{27CCD248-B079-40CE-AD2D-D2F3F73A013A}" dt="2021-11-13T10:13:04.864" v="15"/>
        <pc:sldMkLst>
          <pc:docMk/>
          <pc:sldMk cId="670729531" sldId="326"/>
        </pc:sldMkLst>
        <pc:spChg chg="mod">
          <ac:chgData name="Benjamin Quek Xiang Yi" userId="39d37d4d-282f-43ce-8a54-748c7973dac0" providerId="ADAL" clId="{27CCD248-B079-40CE-AD2D-D2F3F73A013A}" dt="2021-11-13T10:13:04.864" v="15"/>
          <ac:spMkLst>
            <pc:docMk/>
            <pc:sldMk cId="670729531" sldId="326"/>
            <ac:spMk id="2" creationId="{EF12B157-2B4F-4782-A9F8-BF19771051A7}"/>
          </ac:spMkLst>
        </pc:spChg>
      </pc:sldChg>
      <pc:sldChg chg="modSp add mod">
        <pc:chgData name="Benjamin Quek Xiang Yi" userId="39d37d4d-282f-43ce-8a54-748c7973dac0" providerId="ADAL" clId="{27CCD248-B079-40CE-AD2D-D2F3F73A013A}" dt="2021-11-13T10:13:11.799" v="18"/>
        <pc:sldMkLst>
          <pc:docMk/>
          <pc:sldMk cId="1470058274" sldId="327"/>
        </pc:sldMkLst>
        <pc:spChg chg="mod">
          <ac:chgData name="Benjamin Quek Xiang Yi" userId="39d37d4d-282f-43ce-8a54-748c7973dac0" providerId="ADAL" clId="{27CCD248-B079-40CE-AD2D-D2F3F73A013A}" dt="2021-11-13T10:13:11.799" v="18"/>
          <ac:spMkLst>
            <pc:docMk/>
            <pc:sldMk cId="1470058274" sldId="327"/>
            <ac:spMk id="2" creationId="{EF12B157-2B4F-4782-A9F8-BF19771051A7}"/>
          </ac:spMkLst>
        </pc:spChg>
      </pc:sldChg>
      <pc:sldChg chg="addSp delSp modSp add mod setBg">
        <pc:chgData name="Benjamin Quek Xiang Yi" userId="39d37d4d-282f-43ce-8a54-748c7973dac0" providerId="ADAL" clId="{27CCD248-B079-40CE-AD2D-D2F3F73A013A}" dt="2021-11-13T10:27:05.242" v="484" actId="1076"/>
        <pc:sldMkLst>
          <pc:docMk/>
          <pc:sldMk cId="1849115044" sldId="328"/>
        </pc:sldMkLst>
        <pc:spChg chg="mod">
          <ac:chgData name="Benjamin Quek Xiang Yi" userId="39d37d4d-282f-43ce-8a54-748c7973dac0" providerId="ADAL" clId="{27CCD248-B079-40CE-AD2D-D2F3F73A013A}" dt="2021-11-13T10:15:02.034" v="46" actId="26606"/>
          <ac:spMkLst>
            <pc:docMk/>
            <pc:sldMk cId="1849115044" sldId="328"/>
            <ac:spMk id="2" creationId="{B6972B86-3531-459E-89DB-316C565F3A51}"/>
          </ac:spMkLst>
        </pc:spChg>
        <pc:spChg chg="mod">
          <ac:chgData name="Benjamin Quek Xiang Yi" userId="39d37d4d-282f-43ce-8a54-748c7973dac0" providerId="ADAL" clId="{27CCD248-B079-40CE-AD2D-D2F3F73A013A}" dt="2021-11-13T10:26:58.720" v="482" actId="27636"/>
          <ac:spMkLst>
            <pc:docMk/>
            <pc:sldMk cId="1849115044" sldId="328"/>
            <ac:spMk id="3" creationId="{D58F1BF4-3B33-4CCC-A52E-8CA492415206}"/>
          </ac:spMkLst>
        </pc:spChg>
        <pc:spChg chg="add">
          <ac:chgData name="Benjamin Quek Xiang Yi" userId="39d37d4d-282f-43ce-8a54-748c7973dac0" providerId="ADAL" clId="{27CCD248-B079-40CE-AD2D-D2F3F73A013A}" dt="2021-11-13T10:15:02.034" v="46" actId="26606"/>
          <ac:spMkLst>
            <pc:docMk/>
            <pc:sldMk cId="1849115044" sldId="328"/>
            <ac:spMk id="11" creationId="{744CAA32-F237-419C-A2DD-43C28D920D3C}"/>
          </ac:spMkLst>
        </pc:spChg>
        <pc:picChg chg="add del mod">
          <ac:chgData name="Benjamin Quek Xiang Yi" userId="39d37d4d-282f-43ce-8a54-748c7973dac0" providerId="ADAL" clId="{27CCD248-B079-40CE-AD2D-D2F3F73A013A}" dt="2021-11-13T10:14:59.488" v="44" actId="21"/>
          <ac:picMkLst>
            <pc:docMk/>
            <pc:sldMk cId="1849115044" sldId="328"/>
            <ac:picMk id="4" creationId="{E77D96FE-BB54-4C15-B220-97D268162FD3}"/>
          </ac:picMkLst>
        </pc:picChg>
        <pc:picChg chg="add mod">
          <ac:chgData name="Benjamin Quek Xiang Yi" userId="39d37d4d-282f-43ce-8a54-748c7973dac0" providerId="ADAL" clId="{27CCD248-B079-40CE-AD2D-D2F3F73A013A}" dt="2021-11-13T10:27:05.242" v="484" actId="1076"/>
          <ac:picMkLst>
            <pc:docMk/>
            <pc:sldMk cId="1849115044" sldId="328"/>
            <ac:picMk id="6" creationId="{EC58CA88-E39B-40D5-9282-63538AFB6E1A}"/>
          </ac:picMkLst>
        </pc:picChg>
        <pc:picChg chg="del">
          <ac:chgData name="Benjamin Quek Xiang Yi" userId="39d37d4d-282f-43ce-8a54-748c7973dac0" providerId="ADAL" clId="{27CCD248-B079-40CE-AD2D-D2F3F73A013A}" dt="2021-11-13T10:14:57.677" v="43" actId="478"/>
          <ac:picMkLst>
            <pc:docMk/>
            <pc:sldMk cId="1849115044" sldId="328"/>
            <ac:picMk id="1026" creationId="{14FAC91F-48CD-47B8-B56D-F2CFC06A4F7D}"/>
          </ac:picMkLst>
        </pc:picChg>
        <pc:cxnChg chg="add">
          <ac:chgData name="Benjamin Quek Xiang Yi" userId="39d37d4d-282f-43ce-8a54-748c7973dac0" providerId="ADAL" clId="{27CCD248-B079-40CE-AD2D-D2F3F73A013A}" dt="2021-11-13T10:15:02.034" v="46" actId="26606"/>
          <ac:cxnSpMkLst>
            <pc:docMk/>
            <pc:sldMk cId="1849115044" sldId="328"/>
            <ac:cxnSpMk id="13" creationId="{753FE100-D0AB-4AE2-824B-60CFA31EC6A2}"/>
          </ac:cxnSpMkLst>
        </pc:cxnChg>
      </pc:sldChg>
      <pc:sldChg chg="addSp modSp new mod setBg">
        <pc:chgData name="Benjamin Quek Xiang Yi" userId="39d37d4d-282f-43ce-8a54-748c7973dac0" providerId="ADAL" clId="{27CCD248-B079-40CE-AD2D-D2F3F73A013A}" dt="2021-11-13T12:43:44.139" v="777" actId="20577"/>
        <pc:sldMkLst>
          <pc:docMk/>
          <pc:sldMk cId="1564500486" sldId="329"/>
        </pc:sldMkLst>
        <pc:spChg chg="mod">
          <ac:chgData name="Benjamin Quek Xiang Yi" userId="39d37d4d-282f-43ce-8a54-748c7973dac0" providerId="ADAL" clId="{27CCD248-B079-40CE-AD2D-D2F3F73A013A}" dt="2021-11-13T12:37:56.659" v="725" actId="26606"/>
          <ac:spMkLst>
            <pc:docMk/>
            <pc:sldMk cId="1564500486" sldId="329"/>
            <ac:spMk id="2" creationId="{2F439A7F-3B6B-4204-89D4-E7F0CEFEB062}"/>
          </ac:spMkLst>
        </pc:spChg>
        <pc:spChg chg="mod ord">
          <ac:chgData name="Benjamin Quek Xiang Yi" userId="39d37d4d-282f-43ce-8a54-748c7973dac0" providerId="ADAL" clId="{27CCD248-B079-40CE-AD2D-D2F3F73A013A}" dt="2021-11-13T12:43:44.139" v="777" actId="20577"/>
          <ac:spMkLst>
            <pc:docMk/>
            <pc:sldMk cId="1564500486" sldId="329"/>
            <ac:spMk id="3" creationId="{C93AA63B-AE0E-4ABE-98BA-484519E029BF}"/>
          </ac:spMkLst>
        </pc:spChg>
        <pc:spChg chg="add">
          <ac:chgData name="Benjamin Quek Xiang Yi" userId="39d37d4d-282f-43ce-8a54-748c7973dac0" providerId="ADAL" clId="{27CCD248-B079-40CE-AD2D-D2F3F73A013A}" dt="2021-11-13T12:37:56.659" v="725" actId="26606"/>
          <ac:spMkLst>
            <pc:docMk/>
            <pc:sldMk cId="1564500486" sldId="329"/>
            <ac:spMk id="71" creationId="{744CAA32-F237-419C-A2DD-43C28D920D3C}"/>
          </ac:spMkLst>
        </pc:spChg>
        <pc:picChg chg="add mod">
          <ac:chgData name="Benjamin Quek Xiang Yi" userId="39d37d4d-282f-43ce-8a54-748c7973dac0" providerId="ADAL" clId="{27CCD248-B079-40CE-AD2D-D2F3F73A013A}" dt="2021-11-13T12:37:56.659" v="725" actId="26606"/>
          <ac:picMkLst>
            <pc:docMk/>
            <pc:sldMk cId="1564500486" sldId="329"/>
            <ac:picMk id="1026" creationId="{1C3808D9-F081-4069-832F-1F5E774D988B}"/>
          </ac:picMkLst>
        </pc:picChg>
        <pc:cxnChg chg="add">
          <ac:chgData name="Benjamin Quek Xiang Yi" userId="39d37d4d-282f-43ce-8a54-748c7973dac0" providerId="ADAL" clId="{27CCD248-B079-40CE-AD2D-D2F3F73A013A}" dt="2021-11-13T12:37:56.659" v="725" actId="26606"/>
          <ac:cxnSpMkLst>
            <pc:docMk/>
            <pc:sldMk cId="1564500486" sldId="329"/>
            <ac:cxnSpMk id="73" creationId="{88D00D77-D299-4699-8F8E-BD436FF71518}"/>
          </ac:cxnSpMkLst>
        </pc:cxnChg>
      </pc:sldChg>
      <pc:sldChg chg="addSp delSp modSp new mod">
        <pc:chgData name="Benjamin Quek Xiang Yi" userId="39d37d4d-282f-43ce-8a54-748c7973dac0" providerId="ADAL" clId="{27CCD248-B079-40CE-AD2D-D2F3F73A013A}" dt="2021-11-13T13:23:31.638" v="1452" actId="207"/>
        <pc:sldMkLst>
          <pc:docMk/>
          <pc:sldMk cId="1581145548" sldId="330"/>
        </pc:sldMkLst>
        <pc:spChg chg="mod">
          <ac:chgData name="Benjamin Quek Xiang Yi" userId="39d37d4d-282f-43ce-8a54-748c7973dac0" providerId="ADAL" clId="{27CCD248-B079-40CE-AD2D-D2F3F73A013A}" dt="2021-11-13T13:15:45.710" v="1295" actId="1076"/>
          <ac:spMkLst>
            <pc:docMk/>
            <pc:sldMk cId="1581145548" sldId="330"/>
            <ac:spMk id="2" creationId="{A6CBA4E6-D99A-41C5-B058-14087DE0BFA7}"/>
          </ac:spMkLst>
        </pc:spChg>
        <pc:spChg chg="del mod">
          <ac:chgData name="Benjamin Quek Xiang Yi" userId="39d37d4d-282f-43ce-8a54-748c7973dac0" providerId="ADAL" clId="{27CCD248-B079-40CE-AD2D-D2F3F73A013A}" dt="2021-11-13T13:15:43.009" v="1294" actId="478"/>
          <ac:spMkLst>
            <pc:docMk/>
            <pc:sldMk cId="1581145548" sldId="330"/>
            <ac:spMk id="3" creationId="{5C231727-6B06-47E9-B374-32D3DA92AB21}"/>
          </ac:spMkLst>
        </pc:spChg>
        <pc:spChg chg="add del mod">
          <ac:chgData name="Benjamin Quek Xiang Yi" userId="39d37d4d-282f-43ce-8a54-748c7973dac0" providerId="ADAL" clId="{27CCD248-B079-40CE-AD2D-D2F3F73A013A}" dt="2021-11-13T13:16:13.373" v="1317" actId="478"/>
          <ac:spMkLst>
            <pc:docMk/>
            <pc:sldMk cId="1581145548" sldId="330"/>
            <ac:spMk id="9" creationId="{9F107E10-5A91-447A-9F6A-77DE93FD194A}"/>
          </ac:spMkLst>
        </pc:spChg>
        <pc:spChg chg="del mod topLvl">
          <ac:chgData name="Benjamin Quek Xiang Yi" userId="39d37d4d-282f-43ce-8a54-748c7973dac0" providerId="ADAL" clId="{27CCD248-B079-40CE-AD2D-D2F3F73A013A}" dt="2021-11-13T13:20:18.302" v="1351" actId="478"/>
          <ac:spMkLst>
            <pc:docMk/>
            <pc:sldMk cId="1581145548" sldId="330"/>
            <ac:spMk id="13" creationId="{10D1A9D3-237B-4C73-9042-4BF375DC12D6}"/>
          </ac:spMkLst>
        </pc:spChg>
        <pc:spChg chg="mod ord topLvl">
          <ac:chgData name="Benjamin Quek Xiang Yi" userId="39d37d4d-282f-43ce-8a54-748c7973dac0" providerId="ADAL" clId="{27CCD248-B079-40CE-AD2D-D2F3F73A013A}" dt="2021-11-13T13:21:08.724" v="1366" actId="167"/>
          <ac:spMkLst>
            <pc:docMk/>
            <pc:sldMk cId="1581145548" sldId="330"/>
            <ac:spMk id="14" creationId="{B18DEC5C-BE10-48D0-B12A-A18591B7F687}"/>
          </ac:spMkLst>
        </pc:spChg>
        <pc:spChg chg="mod topLvl">
          <ac:chgData name="Benjamin Quek Xiang Yi" userId="39d37d4d-282f-43ce-8a54-748c7973dac0" providerId="ADAL" clId="{27CCD248-B079-40CE-AD2D-D2F3F73A013A}" dt="2021-11-13T13:20:25.873" v="1355" actId="1076"/>
          <ac:spMkLst>
            <pc:docMk/>
            <pc:sldMk cId="1581145548" sldId="330"/>
            <ac:spMk id="15" creationId="{B3BD946B-5B0F-474B-AA3A-ABF528E2BC6F}"/>
          </ac:spMkLst>
        </pc:spChg>
        <pc:spChg chg="mod ord topLvl">
          <ac:chgData name="Benjamin Quek Xiang Yi" userId="39d37d4d-282f-43ce-8a54-748c7973dac0" providerId="ADAL" clId="{27CCD248-B079-40CE-AD2D-D2F3F73A013A}" dt="2021-11-13T13:21:22.077" v="1369" actId="167"/>
          <ac:spMkLst>
            <pc:docMk/>
            <pc:sldMk cId="1581145548" sldId="330"/>
            <ac:spMk id="16" creationId="{8C5C1F9D-35E8-40D6-852B-A3CC873315E2}"/>
          </ac:spMkLst>
        </pc:spChg>
        <pc:spChg chg="mod topLvl">
          <ac:chgData name="Benjamin Quek Xiang Yi" userId="39d37d4d-282f-43ce-8a54-748c7973dac0" providerId="ADAL" clId="{27CCD248-B079-40CE-AD2D-D2F3F73A013A}" dt="2021-11-13T13:21:15.369" v="1367" actId="1076"/>
          <ac:spMkLst>
            <pc:docMk/>
            <pc:sldMk cId="1581145548" sldId="330"/>
            <ac:spMk id="17" creationId="{C2566C8D-A5D9-4E66-872E-4A2EE9698416}"/>
          </ac:spMkLst>
        </pc:spChg>
        <pc:spChg chg="mod ord topLvl">
          <ac:chgData name="Benjamin Quek Xiang Yi" userId="39d37d4d-282f-43ce-8a54-748c7973dac0" providerId="ADAL" clId="{27CCD248-B079-40CE-AD2D-D2F3F73A013A}" dt="2021-11-13T13:20:37.807" v="1359" actId="167"/>
          <ac:spMkLst>
            <pc:docMk/>
            <pc:sldMk cId="1581145548" sldId="330"/>
            <ac:spMk id="18" creationId="{CE924DF3-948D-44DC-8738-9696259E2F40}"/>
          </ac:spMkLst>
        </pc:spChg>
        <pc:spChg chg="mod topLvl">
          <ac:chgData name="Benjamin Quek Xiang Yi" userId="39d37d4d-282f-43ce-8a54-748c7973dac0" providerId="ADAL" clId="{27CCD248-B079-40CE-AD2D-D2F3F73A013A}" dt="2021-11-13T13:20:56.560" v="1363" actId="1076"/>
          <ac:spMkLst>
            <pc:docMk/>
            <pc:sldMk cId="1581145548" sldId="330"/>
            <ac:spMk id="19" creationId="{7A1D61FE-9269-427E-8D91-C476096E7ABB}"/>
          </ac:spMkLst>
        </pc:spChg>
        <pc:spChg chg="mod topLvl">
          <ac:chgData name="Benjamin Quek Xiang Yi" userId="39d37d4d-282f-43ce-8a54-748c7973dac0" providerId="ADAL" clId="{27CCD248-B079-40CE-AD2D-D2F3F73A013A}" dt="2021-11-13T13:22:14.631" v="1374" actId="1076"/>
          <ac:spMkLst>
            <pc:docMk/>
            <pc:sldMk cId="1581145548" sldId="330"/>
            <ac:spMk id="21" creationId="{EF34F807-92EB-4C1C-A5DF-16DD1BD3A4E8}"/>
          </ac:spMkLst>
        </pc:spChg>
        <pc:spChg chg="mod topLvl">
          <ac:chgData name="Benjamin Quek Xiang Yi" userId="39d37d4d-282f-43ce-8a54-748c7973dac0" providerId="ADAL" clId="{27CCD248-B079-40CE-AD2D-D2F3F73A013A}" dt="2021-11-13T13:21:59.089" v="1371" actId="165"/>
          <ac:spMkLst>
            <pc:docMk/>
            <pc:sldMk cId="1581145548" sldId="330"/>
            <ac:spMk id="22" creationId="{C14B654B-051D-45FA-8ACC-EC47F7C50251}"/>
          </ac:spMkLst>
        </pc:spChg>
        <pc:spChg chg="mod topLvl">
          <ac:chgData name="Benjamin Quek Xiang Yi" userId="39d37d4d-282f-43ce-8a54-748c7973dac0" providerId="ADAL" clId="{27CCD248-B079-40CE-AD2D-D2F3F73A013A}" dt="2021-11-13T13:21:59.089" v="1371" actId="165"/>
          <ac:spMkLst>
            <pc:docMk/>
            <pc:sldMk cId="1581145548" sldId="330"/>
            <ac:spMk id="23" creationId="{EA9EDBB6-1FBC-45C8-89E6-9546C437B67B}"/>
          </ac:spMkLst>
        </pc:spChg>
        <pc:spChg chg="mod topLvl">
          <ac:chgData name="Benjamin Quek Xiang Yi" userId="39d37d4d-282f-43ce-8a54-748c7973dac0" providerId="ADAL" clId="{27CCD248-B079-40CE-AD2D-D2F3F73A013A}" dt="2021-11-13T13:21:59.089" v="1371" actId="165"/>
          <ac:spMkLst>
            <pc:docMk/>
            <pc:sldMk cId="1581145548" sldId="330"/>
            <ac:spMk id="24" creationId="{96B59A83-11AE-4005-AFB0-7CE95131977A}"/>
          </ac:spMkLst>
        </pc:spChg>
        <pc:spChg chg="mod topLvl">
          <ac:chgData name="Benjamin Quek Xiang Yi" userId="39d37d4d-282f-43ce-8a54-748c7973dac0" providerId="ADAL" clId="{27CCD248-B079-40CE-AD2D-D2F3F73A013A}" dt="2021-11-13T13:21:59.089" v="1371" actId="165"/>
          <ac:spMkLst>
            <pc:docMk/>
            <pc:sldMk cId="1581145548" sldId="330"/>
            <ac:spMk id="25" creationId="{E8561C19-E981-4888-B376-A6A630DDDF4E}"/>
          </ac:spMkLst>
        </pc:spChg>
        <pc:spChg chg="mod topLvl">
          <ac:chgData name="Benjamin Quek Xiang Yi" userId="39d37d4d-282f-43ce-8a54-748c7973dac0" providerId="ADAL" clId="{27CCD248-B079-40CE-AD2D-D2F3F73A013A}" dt="2021-11-13T13:21:59.089" v="1371" actId="165"/>
          <ac:spMkLst>
            <pc:docMk/>
            <pc:sldMk cId="1581145548" sldId="330"/>
            <ac:spMk id="26" creationId="{0E4052CA-C083-4D9B-9D66-D69C2BA81914}"/>
          </ac:spMkLst>
        </pc:spChg>
        <pc:spChg chg="mod topLvl">
          <ac:chgData name="Benjamin Quek Xiang Yi" userId="39d37d4d-282f-43ce-8a54-748c7973dac0" providerId="ADAL" clId="{27CCD248-B079-40CE-AD2D-D2F3F73A013A}" dt="2021-11-13T13:21:59.089" v="1371" actId="165"/>
          <ac:spMkLst>
            <pc:docMk/>
            <pc:sldMk cId="1581145548" sldId="330"/>
            <ac:spMk id="27" creationId="{D376617B-8F59-4D95-AD8E-3D6589402DF3}"/>
          </ac:spMkLst>
        </pc:spChg>
        <pc:spChg chg="add mod">
          <ac:chgData name="Benjamin Quek Xiang Yi" userId="39d37d4d-282f-43ce-8a54-748c7973dac0" providerId="ADAL" clId="{27CCD248-B079-40CE-AD2D-D2F3F73A013A}" dt="2021-11-13T13:23:22.999" v="1444" actId="20577"/>
          <ac:spMkLst>
            <pc:docMk/>
            <pc:sldMk cId="1581145548" sldId="330"/>
            <ac:spMk id="28" creationId="{94C7828B-6506-4542-B1A6-D0C74FBFB701}"/>
          </ac:spMkLst>
        </pc:spChg>
        <pc:spChg chg="add mod">
          <ac:chgData name="Benjamin Quek Xiang Yi" userId="39d37d4d-282f-43ce-8a54-748c7973dac0" providerId="ADAL" clId="{27CCD248-B079-40CE-AD2D-D2F3F73A013A}" dt="2021-11-13T13:23:31.638" v="1452" actId="207"/>
          <ac:spMkLst>
            <pc:docMk/>
            <pc:sldMk cId="1581145548" sldId="330"/>
            <ac:spMk id="29" creationId="{818499F9-AA70-43F5-B332-8C1427C1A9B5}"/>
          </ac:spMkLst>
        </pc:spChg>
        <pc:grpChg chg="del mod">
          <ac:chgData name="Benjamin Quek Xiang Yi" userId="39d37d4d-282f-43ce-8a54-748c7973dac0" providerId="ADAL" clId="{27CCD248-B079-40CE-AD2D-D2F3F73A013A}" dt="2021-11-13T13:20:03.403" v="1347" actId="165"/>
          <ac:grpSpMkLst>
            <pc:docMk/>
            <pc:sldMk cId="1581145548" sldId="330"/>
            <ac:grpSpMk id="12" creationId="{CA20E77A-1BFB-4CCD-962D-20734BAB1A26}"/>
          </ac:grpSpMkLst>
        </pc:grpChg>
        <pc:grpChg chg="del mod">
          <ac:chgData name="Benjamin Quek Xiang Yi" userId="39d37d4d-282f-43ce-8a54-748c7973dac0" providerId="ADAL" clId="{27CCD248-B079-40CE-AD2D-D2F3F73A013A}" dt="2021-11-13T13:21:59.089" v="1371" actId="165"/>
          <ac:grpSpMkLst>
            <pc:docMk/>
            <pc:sldMk cId="1581145548" sldId="330"/>
            <ac:grpSpMk id="20" creationId="{7175AF2F-BC45-441C-84C6-3E08DCAE5781}"/>
          </ac:grpSpMkLst>
        </pc:grpChg>
        <pc:graphicFrameChg chg="add del modGraphic">
          <ac:chgData name="Benjamin Quek Xiang Yi" userId="39d37d4d-282f-43ce-8a54-748c7973dac0" providerId="ADAL" clId="{27CCD248-B079-40CE-AD2D-D2F3F73A013A}" dt="2021-11-13T12:52:52.265" v="920" actId="1032"/>
          <ac:graphicFrameMkLst>
            <pc:docMk/>
            <pc:sldMk cId="1581145548" sldId="330"/>
            <ac:graphicFrameMk id="4" creationId="{A699A1C6-42BA-4C61-88B0-9DB35B5D06E0}"/>
          </ac:graphicFrameMkLst>
        </pc:graphicFrameChg>
        <pc:graphicFrameChg chg="add del modGraphic">
          <ac:chgData name="Benjamin Quek Xiang Yi" userId="39d37d4d-282f-43ce-8a54-748c7973dac0" providerId="ADAL" clId="{27CCD248-B079-40CE-AD2D-D2F3F73A013A}" dt="2021-11-13T13:08:29.941" v="922" actId="1032"/>
          <ac:graphicFrameMkLst>
            <pc:docMk/>
            <pc:sldMk cId="1581145548" sldId="330"/>
            <ac:graphicFrameMk id="5" creationId="{27D06FB0-63D4-4D75-A766-4231C5D3BB0D}"/>
          </ac:graphicFrameMkLst>
        </pc:graphicFrameChg>
        <pc:graphicFrameChg chg="add del modGraphic">
          <ac:chgData name="Benjamin Quek Xiang Yi" userId="39d37d4d-282f-43ce-8a54-748c7973dac0" providerId="ADAL" clId="{27CCD248-B079-40CE-AD2D-D2F3F73A013A}" dt="2021-11-13T13:10:53.106" v="924" actId="1032"/>
          <ac:graphicFrameMkLst>
            <pc:docMk/>
            <pc:sldMk cId="1581145548" sldId="330"/>
            <ac:graphicFrameMk id="6" creationId="{2BB20F55-7AC3-4A53-A341-D9CF1444EC01}"/>
          </ac:graphicFrameMkLst>
        </pc:graphicFrameChg>
        <pc:graphicFrameChg chg="add del mod modGraphic">
          <ac:chgData name="Benjamin Quek Xiang Yi" userId="39d37d4d-282f-43ce-8a54-748c7973dac0" providerId="ADAL" clId="{27CCD248-B079-40CE-AD2D-D2F3F73A013A}" dt="2021-11-13T13:20:22.490" v="1353" actId="18245"/>
          <ac:graphicFrameMkLst>
            <pc:docMk/>
            <pc:sldMk cId="1581145548" sldId="330"/>
            <ac:graphicFrameMk id="7" creationId="{001C6758-BAC4-47E4-BE0A-5B79D985341C}"/>
          </ac:graphicFrameMkLst>
        </pc:graphicFrameChg>
        <pc:graphicFrameChg chg="add del mod modGraphic">
          <ac:chgData name="Benjamin Quek Xiang Yi" userId="39d37d4d-282f-43ce-8a54-748c7973dac0" providerId="ADAL" clId="{27CCD248-B079-40CE-AD2D-D2F3F73A013A}" dt="2021-11-13T13:17:08.744" v="1327" actId="478"/>
          <ac:graphicFrameMkLst>
            <pc:docMk/>
            <pc:sldMk cId="1581145548" sldId="330"/>
            <ac:graphicFrameMk id="10" creationId="{899B6C7F-A4C4-46E6-8BFC-EB8180F6DBA5}"/>
          </ac:graphicFrameMkLst>
        </pc:graphicFrameChg>
        <pc:graphicFrameChg chg="add del mod">
          <ac:chgData name="Benjamin Quek Xiang Yi" userId="39d37d4d-282f-43ce-8a54-748c7973dac0" providerId="ADAL" clId="{27CCD248-B079-40CE-AD2D-D2F3F73A013A}" dt="2021-11-13T13:19:45.868" v="1342" actId="18245"/>
          <ac:graphicFrameMkLst>
            <pc:docMk/>
            <pc:sldMk cId="1581145548" sldId="330"/>
            <ac:graphicFrameMk id="11" creationId="{14C8EE74-A760-4ECF-87F6-9036CC5BD074}"/>
          </ac:graphicFrameMkLst>
        </pc:graphicFrameChg>
      </pc:sldChg>
      <pc:sldChg chg="addSp modSp add del mod">
        <pc:chgData name="Benjamin Quek Xiang Yi" userId="39d37d4d-282f-43ce-8a54-748c7973dac0" providerId="ADAL" clId="{27CCD248-B079-40CE-AD2D-D2F3F73A013A}" dt="2021-11-13T12:47:39.819" v="884" actId="47"/>
        <pc:sldMkLst>
          <pc:docMk/>
          <pc:sldMk cId="3503447369" sldId="331"/>
        </pc:sldMkLst>
        <pc:spChg chg="mod">
          <ac:chgData name="Benjamin Quek Xiang Yi" userId="39d37d4d-282f-43ce-8a54-748c7973dac0" providerId="ADAL" clId="{27CCD248-B079-40CE-AD2D-D2F3F73A013A}" dt="2021-11-13T12:44:37.438" v="842" actId="20577"/>
          <ac:spMkLst>
            <pc:docMk/>
            <pc:sldMk cId="3503447369" sldId="331"/>
            <ac:spMk id="2" creationId="{A6CBA4E6-D99A-41C5-B058-14087DE0BFA7}"/>
          </ac:spMkLst>
        </pc:spChg>
        <pc:picChg chg="add mod">
          <ac:chgData name="Benjamin Quek Xiang Yi" userId="39d37d4d-282f-43ce-8a54-748c7973dac0" providerId="ADAL" clId="{27CCD248-B079-40CE-AD2D-D2F3F73A013A}" dt="2021-11-13T12:47:18.473" v="876" actId="14100"/>
          <ac:picMkLst>
            <pc:docMk/>
            <pc:sldMk cId="3503447369" sldId="331"/>
            <ac:picMk id="2050" creationId="{E6C978E8-9D35-4FE3-B927-177A3AF1DAAF}"/>
          </ac:picMkLst>
        </pc:picChg>
      </pc:sldChg>
      <pc:sldChg chg="addSp delSp modSp add mod">
        <pc:chgData name="Benjamin Quek Xiang Yi" userId="39d37d4d-282f-43ce-8a54-748c7973dac0" providerId="ADAL" clId="{27CCD248-B079-40CE-AD2D-D2F3F73A013A}" dt="2021-11-13T13:16:08.933" v="1316" actId="20577"/>
        <pc:sldMkLst>
          <pc:docMk/>
          <pc:sldMk cId="3057743470" sldId="332"/>
        </pc:sldMkLst>
        <pc:spChg chg="del mod">
          <ac:chgData name="Benjamin Quek Xiang Yi" userId="39d37d4d-282f-43ce-8a54-748c7973dac0" providerId="ADAL" clId="{27CCD248-B079-40CE-AD2D-D2F3F73A013A}" dt="2021-11-13T13:16:01.257" v="1297" actId="478"/>
          <ac:spMkLst>
            <pc:docMk/>
            <pc:sldMk cId="3057743470" sldId="332"/>
            <ac:spMk id="2" creationId="{B6972B86-3531-459E-89DB-316C565F3A51}"/>
          </ac:spMkLst>
        </pc:spChg>
        <pc:spChg chg="add del mod">
          <ac:chgData name="Benjamin Quek Xiang Yi" userId="39d37d4d-282f-43ce-8a54-748c7973dac0" providerId="ADAL" clId="{27CCD248-B079-40CE-AD2D-D2F3F73A013A}" dt="2021-11-13T13:16:03.539" v="1299" actId="478"/>
          <ac:spMkLst>
            <pc:docMk/>
            <pc:sldMk cId="3057743470" sldId="332"/>
            <ac:spMk id="4" creationId="{45AAA0F0-D554-45D1-BE16-4603C72AB0FE}"/>
          </ac:spMkLst>
        </pc:spChg>
        <pc:spChg chg="del">
          <ac:chgData name="Benjamin Quek Xiang Yi" userId="39d37d4d-282f-43ce-8a54-748c7973dac0" providerId="ADAL" clId="{27CCD248-B079-40CE-AD2D-D2F3F73A013A}" dt="2021-11-13T12:47:28.562" v="878" actId="478"/>
          <ac:spMkLst>
            <pc:docMk/>
            <pc:sldMk cId="3057743470" sldId="332"/>
            <ac:spMk id="18" creationId="{9A4916BE-791D-42C8-9BD0-EB5BB0818D16}"/>
          </ac:spMkLst>
        </pc:spChg>
        <pc:spChg chg="del">
          <ac:chgData name="Benjamin Quek Xiang Yi" userId="39d37d4d-282f-43ce-8a54-748c7973dac0" providerId="ADAL" clId="{27CCD248-B079-40CE-AD2D-D2F3F73A013A}" dt="2021-11-13T12:47:28.562" v="878" actId="478"/>
          <ac:spMkLst>
            <pc:docMk/>
            <pc:sldMk cId="3057743470" sldId="332"/>
            <ac:spMk id="19" creationId="{E4C280A6-5D65-4905-8F77-0D468DC801A2}"/>
          </ac:spMkLst>
        </pc:spChg>
        <pc:spChg chg="del">
          <ac:chgData name="Benjamin Quek Xiang Yi" userId="39d37d4d-282f-43ce-8a54-748c7973dac0" providerId="ADAL" clId="{27CCD248-B079-40CE-AD2D-D2F3F73A013A}" dt="2021-11-13T12:47:28.562" v="878" actId="478"/>
          <ac:spMkLst>
            <pc:docMk/>
            <pc:sldMk cId="3057743470" sldId="332"/>
            <ac:spMk id="20" creationId="{ECA5B086-78D5-48DD-8A08-FB1987D70928}"/>
          </ac:spMkLst>
        </pc:spChg>
        <pc:spChg chg="del">
          <ac:chgData name="Benjamin Quek Xiang Yi" userId="39d37d4d-282f-43ce-8a54-748c7973dac0" providerId="ADAL" clId="{27CCD248-B079-40CE-AD2D-D2F3F73A013A}" dt="2021-11-13T12:47:28.562" v="878" actId="478"/>
          <ac:spMkLst>
            <pc:docMk/>
            <pc:sldMk cId="3057743470" sldId="332"/>
            <ac:spMk id="21" creationId="{47CB424C-1597-4334-9B39-BF4D5C475762}"/>
          </ac:spMkLst>
        </pc:spChg>
        <pc:spChg chg="del">
          <ac:chgData name="Benjamin Quek Xiang Yi" userId="39d37d4d-282f-43ce-8a54-748c7973dac0" providerId="ADAL" clId="{27CCD248-B079-40CE-AD2D-D2F3F73A013A}" dt="2021-11-13T12:47:28.562" v="878" actId="478"/>
          <ac:spMkLst>
            <pc:docMk/>
            <pc:sldMk cId="3057743470" sldId="332"/>
            <ac:spMk id="24" creationId="{2D03D9EB-05F0-4F28-8D14-50C001FA6AC1}"/>
          </ac:spMkLst>
        </pc:spChg>
        <pc:spChg chg="del">
          <ac:chgData name="Benjamin Quek Xiang Yi" userId="39d37d4d-282f-43ce-8a54-748c7973dac0" providerId="ADAL" clId="{27CCD248-B079-40CE-AD2D-D2F3F73A013A}" dt="2021-11-13T12:47:28.562" v="878" actId="478"/>
          <ac:spMkLst>
            <pc:docMk/>
            <pc:sldMk cId="3057743470" sldId="332"/>
            <ac:spMk id="25" creationId="{7CEAD91E-30A8-4B19-AC0D-E4310F011A96}"/>
          </ac:spMkLst>
        </pc:spChg>
        <pc:spChg chg="del">
          <ac:chgData name="Benjamin Quek Xiang Yi" userId="39d37d4d-282f-43ce-8a54-748c7973dac0" providerId="ADAL" clId="{27CCD248-B079-40CE-AD2D-D2F3F73A013A}" dt="2021-11-13T12:47:28.562" v="878" actId="478"/>
          <ac:spMkLst>
            <pc:docMk/>
            <pc:sldMk cId="3057743470" sldId="332"/>
            <ac:spMk id="26" creationId="{E8119913-058E-41D9-82B2-1277BF17304A}"/>
          </ac:spMkLst>
        </pc:spChg>
        <pc:spChg chg="add mod">
          <ac:chgData name="Benjamin Quek Xiang Yi" userId="39d37d4d-282f-43ce-8a54-748c7973dac0" providerId="ADAL" clId="{27CCD248-B079-40CE-AD2D-D2F3F73A013A}" dt="2021-11-13T13:16:08.933" v="1316" actId="20577"/>
          <ac:spMkLst>
            <pc:docMk/>
            <pc:sldMk cId="3057743470" sldId="332"/>
            <ac:spMk id="28" creationId="{D55B9BA4-5761-44C2-93B1-D81A3461E25D}"/>
          </ac:spMkLst>
        </pc:spChg>
        <pc:spChg chg="del">
          <ac:chgData name="Benjamin Quek Xiang Yi" userId="39d37d4d-282f-43ce-8a54-748c7973dac0" providerId="ADAL" clId="{27CCD248-B079-40CE-AD2D-D2F3F73A013A}" dt="2021-11-13T12:47:28.562" v="878" actId="478"/>
          <ac:spMkLst>
            <pc:docMk/>
            <pc:sldMk cId="3057743470" sldId="332"/>
            <ac:spMk id="41" creationId="{6127AA46-8705-4C30-92D3-B3D640F5B297}"/>
          </ac:spMkLst>
        </pc:spChg>
        <pc:grpChg chg="del">
          <ac:chgData name="Benjamin Quek Xiang Yi" userId="39d37d4d-282f-43ce-8a54-748c7973dac0" providerId="ADAL" clId="{27CCD248-B079-40CE-AD2D-D2F3F73A013A}" dt="2021-11-13T12:47:30.289" v="879" actId="478"/>
          <ac:grpSpMkLst>
            <pc:docMk/>
            <pc:sldMk cId="3057743470" sldId="332"/>
            <ac:grpSpMk id="5" creationId="{59060FD3-687B-48DA-95B1-DEFE32B6CA0F}"/>
          </ac:grpSpMkLst>
        </pc:grpChg>
        <pc:grpChg chg="del">
          <ac:chgData name="Benjamin Quek Xiang Yi" userId="39d37d4d-282f-43ce-8a54-748c7973dac0" providerId="ADAL" clId="{27CCD248-B079-40CE-AD2D-D2F3F73A013A}" dt="2021-11-13T12:47:28.562" v="878" actId="478"/>
          <ac:grpSpMkLst>
            <pc:docMk/>
            <pc:sldMk cId="3057743470" sldId="332"/>
            <ac:grpSpMk id="32" creationId="{9C64F3E6-7F8B-4B31-A783-9ACF48EA875E}"/>
          </ac:grpSpMkLst>
        </pc:grpChg>
        <pc:picChg chg="add mod">
          <ac:chgData name="Benjamin Quek Xiang Yi" userId="39d37d4d-282f-43ce-8a54-748c7973dac0" providerId="ADAL" clId="{27CCD248-B079-40CE-AD2D-D2F3F73A013A}" dt="2021-11-13T12:47:38.544" v="883" actId="1076"/>
          <ac:picMkLst>
            <pc:docMk/>
            <pc:sldMk cId="3057743470" sldId="332"/>
            <ac:picMk id="27" creationId="{89580EED-87DD-494C-A23F-EF0BABC9A78F}"/>
          </ac:picMkLst>
        </pc:picChg>
        <pc:cxnChg chg="del">
          <ac:chgData name="Benjamin Quek Xiang Yi" userId="39d37d4d-282f-43ce-8a54-748c7973dac0" providerId="ADAL" clId="{27CCD248-B079-40CE-AD2D-D2F3F73A013A}" dt="2021-11-13T12:47:28.562" v="878" actId="478"/>
          <ac:cxnSpMkLst>
            <pc:docMk/>
            <pc:sldMk cId="3057743470" sldId="332"/>
            <ac:cxnSpMk id="36" creationId="{6E7FA806-CA96-4AE6-B2EF-4DACA00E3056}"/>
          </ac:cxnSpMkLst>
        </pc:cxnChg>
        <pc:cxnChg chg="del">
          <ac:chgData name="Benjamin Quek Xiang Yi" userId="39d37d4d-282f-43ce-8a54-748c7973dac0" providerId="ADAL" clId="{27CCD248-B079-40CE-AD2D-D2F3F73A013A}" dt="2021-11-13T12:47:28.562" v="878" actId="478"/>
          <ac:cxnSpMkLst>
            <pc:docMk/>
            <pc:sldMk cId="3057743470" sldId="332"/>
            <ac:cxnSpMk id="39" creationId="{533A963C-8229-4EBB-8AE8-7EAD0F7F78E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52959-BF9C-489E-832E-C2BFE6739B63}" type="datetimeFigureOut">
              <a:rPr lang="en-SG" smtClean="0"/>
              <a:t>14/11/2021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7496C-7BE0-4F40-BBC5-F259D6485FEC}" type="slidenum">
              <a:rPr lang="en-SG" smtClean="0"/>
              <a:t>‹#›</a:t>
            </a:fld>
            <a:endParaRPr lang="en-SG"/>
          </a:p>
        </p:txBody>
      </p:sp>
    </p:spTree>
    <p:extLst>
      <p:ext uri="{BB962C8B-B14F-4D97-AF65-F5344CB8AC3E}">
        <p14:creationId xmlns:p14="http://schemas.microsoft.com/office/powerpoint/2010/main" val="2980202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E787496C-7BE0-4F40-BBC5-F259D6485FEC}" type="slidenum">
              <a:rPr lang="en-SG" smtClean="0"/>
              <a:t>5</a:t>
            </a:fld>
            <a:endParaRPr lang="en-SG"/>
          </a:p>
        </p:txBody>
      </p:sp>
    </p:spTree>
    <p:extLst>
      <p:ext uri="{BB962C8B-B14F-4D97-AF65-F5344CB8AC3E}">
        <p14:creationId xmlns:p14="http://schemas.microsoft.com/office/powerpoint/2010/main" val="970911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E787496C-7BE0-4F40-BBC5-F259D6485FEC}" type="slidenum">
              <a:rPr lang="en-SG" smtClean="0"/>
              <a:t>8</a:t>
            </a:fld>
            <a:endParaRPr lang="en-SG"/>
          </a:p>
        </p:txBody>
      </p:sp>
    </p:spTree>
    <p:extLst>
      <p:ext uri="{BB962C8B-B14F-4D97-AF65-F5344CB8AC3E}">
        <p14:creationId xmlns:p14="http://schemas.microsoft.com/office/powerpoint/2010/main" val="1252473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E787496C-7BE0-4F40-BBC5-F259D6485FEC}" type="slidenum">
              <a:rPr lang="en-SG" smtClean="0"/>
              <a:t>9</a:t>
            </a:fld>
            <a:endParaRPr lang="en-SG"/>
          </a:p>
        </p:txBody>
      </p:sp>
    </p:spTree>
    <p:extLst>
      <p:ext uri="{BB962C8B-B14F-4D97-AF65-F5344CB8AC3E}">
        <p14:creationId xmlns:p14="http://schemas.microsoft.com/office/powerpoint/2010/main" val="3574500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92929"/>
                </a:solidFill>
                <a:effectLst/>
                <a:latin typeface="charter"/>
              </a:rPr>
              <a:t>‘Attention Is All You Need’ paper</a:t>
            </a:r>
            <a:endParaRPr lang="en-SG"/>
          </a:p>
        </p:txBody>
      </p:sp>
      <p:sp>
        <p:nvSpPr>
          <p:cNvPr id="4" name="Slide Number Placeholder 3"/>
          <p:cNvSpPr>
            <a:spLocks noGrp="1"/>
          </p:cNvSpPr>
          <p:nvPr>
            <p:ph type="sldNum" sz="quarter" idx="5"/>
          </p:nvPr>
        </p:nvSpPr>
        <p:spPr/>
        <p:txBody>
          <a:bodyPr/>
          <a:lstStyle/>
          <a:p>
            <a:fld id="{E787496C-7BE0-4F40-BBC5-F259D6485FEC}" type="slidenum">
              <a:rPr lang="en-SG" smtClean="0"/>
              <a:t>13</a:t>
            </a:fld>
            <a:endParaRPr lang="en-SG"/>
          </a:p>
        </p:txBody>
      </p:sp>
    </p:spTree>
    <p:extLst>
      <p:ext uri="{BB962C8B-B14F-4D97-AF65-F5344CB8AC3E}">
        <p14:creationId xmlns:p14="http://schemas.microsoft.com/office/powerpoint/2010/main" val="3442551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E787496C-7BE0-4F40-BBC5-F259D6485FEC}" type="slidenum">
              <a:rPr lang="en-SG" smtClean="0"/>
              <a:t>14</a:t>
            </a:fld>
            <a:endParaRPr lang="en-SG"/>
          </a:p>
        </p:txBody>
      </p:sp>
    </p:spTree>
    <p:extLst>
      <p:ext uri="{BB962C8B-B14F-4D97-AF65-F5344CB8AC3E}">
        <p14:creationId xmlns:p14="http://schemas.microsoft.com/office/powerpoint/2010/main" val="1372562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E787496C-7BE0-4F40-BBC5-F259D6485FEC}" type="slidenum">
              <a:rPr lang="en-SG" smtClean="0"/>
              <a:t>28</a:t>
            </a:fld>
            <a:endParaRPr lang="en-SG"/>
          </a:p>
        </p:txBody>
      </p:sp>
    </p:spTree>
    <p:extLst>
      <p:ext uri="{BB962C8B-B14F-4D97-AF65-F5344CB8AC3E}">
        <p14:creationId xmlns:p14="http://schemas.microsoft.com/office/powerpoint/2010/main" val="2184008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E787496C-7BE0-4F40-BBC5-F259D6485FEC}" type="slidenum">
              <a:rPr lang="en-SG" smtClean="0"/>
              <a:t>29</a:t>
            </a:fld>
            <a:endParaRPr lang="en-SG"/>
          </a:p>
        </p:txBody>
      </p:sp>
    </p:spTree>
    <p:extLst>
      <p:ext uri="{BB962C8B-B14F-4D97-AF65-F5344CB8AC3E}">
        <p14:creationId xmlns:p14="http://schemas.microsoft.com/office/powerpoint/2010/main" val="1623324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92929"/>
                </a:solidFill>
                <a:effectLst/>
                <a:latin typeface="charter"/>
              </a:rPr>
              <a:t>‘Attention Is All You Need’ paper</a:t>
            </a:r>
            <a:r>
              <a:rPr lang="en-SG" sz="1200" err="1"/>
              <a:t>AllAll</a:t>
            </a:r>
            <a:endParaRPr lang="en-SG"/>
          </a:p>
        </p:txBody>
      </p:sp>
      <p:sp>
        <p:nvSpPr>
          <p:cNvPr id="4" name="Slide Number Placeholder 3"/>
          <p:cNvSpPr>
            <a:spLocks noGrp="1"/>
          </p:cNvSpPr>
          <p:nvPr>
            <p:ph type="sldNum" sz="quarter" idx="5"/>
          </p:nvPr>
        </p:nvSpPr>
        <p:spPr/>
        <p:txBody>
          <a:bodyPr/>
          <a:lstStyle/>
          <a:p>
            <a:fld id="{E787496C-7BE0-4F40-BBC5-F259D6485FEC}" type="slidenum">
              <a:rPr lang="en-SG" smtClean="0"/>
              <a:t>31</a:t>
            </a:fld>
            <a:endParaRPr lang="en-SG"/>
          </a:p>
        </p:txBody>
      </p:sp>
    </p:spTree>
    <p:extLst>
      <p:ext uri="{BB962C8B-B14F-4D97-AF65-F5344CB8AC3E}">
        <p14:creationId xmlns:p14="http://schemas.microsoft.com/office/powerpoint/2010/main" val="308283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11/14/2021</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721464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11/14/2021</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067832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11/14/2021</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611627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11/14/2021</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308530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11/14/2021</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78190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11/14/2021</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50333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11/14/2021</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772005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11/14/2021</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216822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11/14/2021</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768189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11/14/2021</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420477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11/14/2021</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289138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11/14/2021</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04175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1126617-8E93-42C2-B292-CEDA5CF39F40}"/>
              </a:ext>
            </a:extLst>
          </p:cNvPr>
          <p:cNvPicPr>
            <a:picLocks noChangeAspect="1"/>
          </p:cNvPicPr>
          <p:nvPr/>
        </p:nvPicPr>
        <p:blipFill rotWithShape="1">
          <a:blip r:embed="rId2"/>
          <a:srcRect t="29687"/>
          <a:stretch/>
        </p:blipFill>
        <p:spPr>
          <a:xfrm>
            <a:off x="20" y="10"/>
            <a:ext cx="12191979" cy="6857990"/>
          </a:xfrm>
          <a:prstGeom prst="rect">
            <a:avLst/>
          </a:prstGeom>
        </p:spPr>
      </p:pic>
      <p:sp>
        <p:nvSpPr>
          <p:cNvPr id="20" name="Rectangle 19">
            <a:extLst>
              <a:ext uri="{FF2B5EF4-FFF2-40B4-BE49-F238E27FC236}">
                <a16:creationId xmlns:a16="http://schemas.microsoft.com/office/drawing/2014/main" id="{9BD78BA5-2579-4D62-B68F-2289D39BF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EDDE29-BBC3-40A9-8920-F5D693F9CF20}"/>
              </a:ext>
            </a:extLst>
          </p:cNvPr>
          <p:cNvSpPr>
            <a:spLocks noGrp="1"/>
          </p:cNvSpPr>
          <p:nvPr>
            <p:ph type="ctrTitle"/>
          </p:nvPr>
        </p:nvSpPr>
        <p:spPr>
          <a:xfrm>
            <a:off x="994012" y="436728"/>
            <a:ext cx="8577843" cy="3427867"/>
          </a:xfrm>
        </p:spPr>
        <p:txBody>
          <a:bodyPr anchor="t">
            <a:normAutofit/>
          </a:bodyPr>
          <a:lstStyle/>
          <a:p>
            <a:r>
              <a:rPr lang="en-SG">
                <a:solidFill>
                  <a:srgbClr val="FFFFFF"/>
                </a:solidFill>
              </a:rPr>
              <a:t>PRSPM</a:t>
            </a:r>
            <a:br>
              <a:rPr lang="en-SG">
                <a:solidFill>
                  <a:srgbClr val="FFFFFF"/>
                </a:solidFill>
              </a:rPr>
            </a:br>
            <a:r>
              <a:rPr lang="en-SG" sz="2400">
                <a:solidFill>
                  <a:srgbClr val="FFFFFF"/>
                </a:solidFill>
              </a:rPr>
              <a:t>Practice Module Final Presentation</a:t>
            </a:r>
          </a:p>
        </p:txBody>
      </p:sp>
      <p:sp>
        <p:nvSpPr>
          <p:cNvPr id="3" name="Subtitle 2">
            <a:extLst>
              <a:ext uri="{FF2B5EF4-FFF2-40B4-BE49-F238E27FC236}">
                <a16:creationId xmlns:a16="http://schemas.microsoft.com/office/drawing/2014/main" id="{2DB95589-C328-4785-B428-D8771AFD257F}"/>
              </a:ext>
            </a:extLst>
          </p:cNvPr>
          <p:cNvSpPr>
            <a:spLocks noGrp="1"/>
          </p:cNvSpPr>
          <p:nvPr>
            <p:ph type="subTitle" idx="1"/>
          </p:nvPr>
        </p:nvSpPr>
        <p:spPr>
          <a:xfrm>
            <a:off x="1001490" y="1624026"/>
            <a:ext cx="4892948" cy="3194173"/>
          </a:xfrm>
        </p:spPr>
        <p:txBody>
          <a:bodyPr anchor="t">
            <a:normAutofit fontScale="77500" lnSpcReduction="20000"/>
          </a:bodyPr>
          <a:lstStyle/>
          <a:p>
            <a:r>
              <a:rPr lang="en-US">
                <a:solidFill>
                  <a:srgbClr val="FFFFFF"/>
                </a:solidFill>
              </a:rPr>
              <a:t>Covid-19 Vaccine Adverse Effect Analysis </a:t>
            </a:r>
          </a:p>
          <a:p>
            <a:r>
              <a:rPr lang="en-SG">
                <a:solidFill>
                  <a:srgbClr val="FFFFFF"/>
                </a:solidFill>
              </a:rPr>
              <a:t>Group 03</a:t>
            </a:r>
          </a:p>
          <a:p>
            <a:endParaRPr lang="en-SG">
              <a:solidFill>
                <a:srgbClr val="FFFFFF"/>
              </a:solidFill>
            </a:endParaRPr>
          </a:p>
          <a:p>
            <a:r>
              <a:rPr lang="en-SG">
                <a:solidFill>
                  <a:srgbClr val="FFFFFF"/>
                </a:solidFill>
              </a:rPr>
              <a:t>Members:</a:t>
            </a:r>
          </a:p>
          <a:p>
            <a:r>
              <a:rPr lang="en-US" b="0">
                <a:solidFill>
                  <a:schemeClr val="bg1"/>
                </a:solidFill>
                <a:ea typeface="+mn-lt"/>
                <a:cs typeface="+mn-lt"/>
              </a:rPr>
              <a:t>Antonia </a:t>
            </a:r>
            <a:r>
              <a:rPr lang="en-US" b="0" err="1">
                <a:solidFill>
                  <a:schemeClr val="bg1"/>
                </a:solidFill>
                <a:ea typeface="+mn-lt"/>
                <a:cs typeface="+mn-lt"/>
              </a:rPr>
              <a:t>Devina</a:t>
            </a:r>
            <a:r>
              <a:rPr lang="en-US" b="0">
                <a:solidFill>
                  <a:schemeClr val="bg1"/>
                </a:solidFill>
                <a:ea typeface="+mn-lt"/>
                <a:cs typeface="+mn-lt"/>
              </a:rPr>
              <a:t>, A0127686R</a:t>
            </a:r>
            <a:endParaRPr lang="en-SG" b="0">
              <a:solidFill>
                <a:schemeClr val="bg1"/>
              </a:solidFill>
              <a:ea typeface="+mn-lt"/>
              <a:cs typeface="+mn-lt"/>
            </a:endParaRPr>
          </a:p>
          <a:p>
            <a:r>
              <a:rPr lang="en-SG" b="0">
                <a:solidFill>
                  <a:schemeClr val="bg1"/>
                </a:solidFill>
                <a:ea typeface="+mn-lt"/>
                <a:cs typeface="+mn-lt"/>
              </a:rPr>
              <a:t>Benjamin Quek Xiang Yi, A0229973M</a:t>
            </a:r>
          </a:p>
          <a:p>
            <a:r>
              <a:rPr lang="en-US" b="0" err="1">
                <a:solidFill>
                  <a:schemeClr val="bg1"/>
                </a:solidFill>
                <a:ea typeface="+mn-lt"/>
                <a:cs typeface="+mn-lt"/>
              </a:rPr>
              <a:t>Chwa</a:t>
            </a:r>
            <a:r>
              <a:rPr lang="en-US" b="0">
                <a:solidFill>
                  <a:schemeClr val="bg1"/>
                </a:solidFill>
                <a:ea typeface="+mn-lt"/>
                <a:cs typeface="+mn-lt"/>
              </a:rPr>
              <a:t> </a:t>
            </a:r>
            <a:r>
              <a:rPr lang="en-US" b="0" err="1">
                <a:solidFill>
                  <a:schemeClr val="bg1"/>
                </a:solidFill>
                <a:ea typeface="+mn-lt"/>
                <a:cs typeface="+mn-lt"/>
              </a:rPr>
              <a:t>Choon</a:t>
            </a:r>
            <a:r>
              <a:rPr lang="en-US" b="0">
                <a:solidFill>
                  <a:schemeClr val="bg1"/>
                </a:solidFill>
                <a:ea typeface="+mn-lt"/>
                <a:cs typeface="+mn-lt"/>
              </a:rPr>
              <a:t> Xiang A0229962R</a:t>
            </a:r>
            <a:endParaRPr lang="en-SG" b="0">
              <a:solidFill>
                <a:schemeClr val="bg1"/>
              </a:solidFill>
              <a:ea typeface="+mn-lt"/>
              <a:cs typeface="+mn-lt"/>
            </a:endParaRPr>
          </a:p>
          <a:p>
            <a:r>
              <a:rPr lang="en-US" b="0">
                <a:solidFill>
                  <a:schemeClr val="bg1"/>
                </a:solidFill>
                <a:ea typeface="+mn-lt"/>
                <a:cs typeface="+mn-lt"/>
              </a:rPr>
              <a:t>Gerard Ong Zi Quan, A0229967H</a:t>
            </a:r>
            <a:endParaRPr lang="en-SG" b="0">
              <a:solidFill>
                <a:schemeClr val="bg1"/>
              </a:solidFill>
              <a:ea typeface="+mn-lt"/>
              <a:cs typeface="+mn-lt"/>
            </a:endParaRPr>
          </a:p>
          <a:p>
            <a:endParaRPr lang="en-US" b="0">
              <a:solidFill>
                <a:schemeClr val="bg1"/>
              </a:solidFill>
            </a:endParaRPr>
          </a:p>
          <a:p>
            <a:endParaRPr lang="en-US" b="0">
              <a:solidFill>
                <a:schemeClr val="bg1"/>
              </a:solidFill>
            </a:endParaRPr>
          </a:p>
          <a:p>
            <a:endParaRPr lang="en-SG">
              <a:solidFill>
                <a:srgbClr val="FFFFFF"/>
              </a:solidFill>
            </a:endParaRPr>
          </a:p>
        </p:txBody>
      </p:sp>
      <p:cxnSp>
        <p:nvCxnSpPr>
          <p:cNvPr id="22" name="Straight Connector 21">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B39A584-CBCF-43C8-810B-5AB9AA0EAEA4}"/>
              </a:ext>
            </a:extLst>
          </p:cNvPr>
          <p:cNvSpPr txBox="1"/>
          <p:nvPr/>
        </p:nvSpPr>
        <p:spPr>
          <a:xfrm>
            <a:off x="989037" y="504924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Nov 2021</a:t>
            </a:r>
          </a:p>
        </p:txBody>
      </p:sp>
    </p:spTree>
    <p:extLst>
      <p:ext uri="{BB962C8B-B14F-4D97-AF65-F5344CB8AC3E}">
        <p14:creationId xmlns:p14="http://schemas.microsoft.com/office/powerpoint/2010/main" val="1184394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972B86-3531-459E-89DB-316C565F3A51}"/>
              </a:ext>
            </a:extLst>
          </p:cNvPr>
          <p:cNvSpPr>
            <a:spLocks noGrp="1"/>
          </p:cNvSpPr>
          <p:nvPr>
            <p:ph type="title"/>
          </p:nvPr>
        </p:nvSpPr>
        <p:spPr>
          <a:xfrm>
            <a:off x="914400" y="1371600"/>
            <a:ext cx="4308337" cy="1314443"/>
          </a:xfrm>
        </p:spPr>
        <p:txBody>
          <a:bodyPr>
            <a:normAutofit/>
          </a:bodyPr>
          <a:lstStyle/>
          <a:p>
            <a:r>
              <a:rPr lang="en-SG"/>
              <a:t>VAERS symptom down-sampling</a:t>
            </a:r>
          </a:p>
        </p:txBody>
      </p:sp>
      <p:cxnSp>
        <p:nvCxnSpPr>
          <p:cNvPr id="79" name="Straight Connector 78">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58F1BF4-3B33-4CCC-A52E-8CA492415206}"/>
              </a:ext>
            </a:extLst>
          </p:cNvPr>
          <p:cNvSpPr>
            <a:spLocks noGrp="1"/>
          </p:cNvSpPr>
          <p:nvPr>
            <p:ph idx="1"/>
          </p:nvPr>
        </p:nvSpPr>
        <p:spPr>
          <a:xfrm>
            <a:off x="914399" y="2853369"/>
            <a:ext cx="4308339" cy="3786959"/>
          </a:xfrm>
        </p:spPr>
        <p:txBody>
          <a:bodyPr vert="horz" lIns="91440" tIns="45720" rIns="91440" bIns="45720" rtlCol="0" anchor="t">
            <a:normAutofit fontScale="92500" lnSpcReduction="10000"/>
          </a:bodyPr>
          <a:lstStyle/>
          <a:p>
            <a:pPr>
              <a:lnSpc>
                <a:spcPct val="110000"/>
              </a:lnSpc>
            </a:pPr>
            <a:r>
              <a:rPr lang="en-SG" sz="1700"/>
              <a:t>Even after first filtering by symptoms that appear &gt;100 times, still have over 14,000 unique symptoms</a:t>
            </a:r>
          </a:p>
          <a:p>
            <a:pPr>
              <a:lnSpc>
                <a:spcPct val="110000"/>
              </a:lnSpc>
            </a:pPr>
            <a:r>
              <a:rPr lang="en-SG" sz="1700"/>
              <a:t>Impractical for model to predict 5 out of 14,000 samples per entry of free text</a:t>
            </a:r>
          </a:p>
          <a:p>
            <a:pPr>
              <a:lnSpc>
                <a:spcPct val="110000"/>
              </a:lnSpc>
            </a:pPr>
            <a:r>
              <a:rPr lang="en-SG" sz="1700">
                <a:ea typeface="+mn-lt"/>
                <a:cs typeface="+mn-lt"/>
              </a:rPr>
              <a:t>Employ elbow method to select most frequent symptoms:</a:t>
            </a:r>
          </a:p>
          <a:p>
            <a:pPr marL="560070" lvl="1" indent="-285750">
              <a:lnSpc>
                <a:spcPct val="110000"/>
              </a:lnSpc>
              <a:buFont typeface="Arial,Sans-Serif" panose="020B0604020202020204" pitchFamily="34" charset="0"/>
            </a:pPr>
            <a:r>
              <a:rPr lang="en-SG" sz="1700">
                <a:ea typeface="+mn-lt"/>
                <a:cs typeface="+mn-lt"/>
              </a:rPr>
              <a:t>21 symptoms for those who have been hospitalized</a:t>
            </a:r>
            <a:endParaRPr lang="en-US" sz="1700">
              <a:ea typeface="+mn-lt"/>
              <a:cs typeface="+mn-lt"/>
            </a:endParaRPr>
          </a:p>
          <a:p>
            <a:pPr marL="560070" lvl="1" indent="-285750">
              <a:lnSpc>
                <a:spcPct val="110000"/>
              </a:lnSpc>
              <a:buFont typeface="Arial,Sans-Serif" panose="020B0604020202020204" pitchFamily="34" charset="0"/>
            </a:pPr>
            <a:r>
              <a:rPr lang="en-SG" sz="1700">
                <a:ea typeface="+mn-lt"/>
                <a:cs typeface="+mn-lt"/>
              </a:rPr>
              <a:t>30 symptoms for those who are non-hospitalized</a:t>
            </a:r>
            <a:endParaRPr lang="en-SG"/>
          </a:p>
          <a:p>
            <a:pPr>
              <a:lnSpc>
                <a:spcPct val="110000"/>
              </a:lnSpc>
            </a:pPr>
            <a:r>
              <a:rPr lang="en-SG" sz="1700"/>
              <a:t>Concluded with 41 total symptoms after removing duplicates</a:t>
            </a:r>
          </a:p>
          <a:p>
            <a:pPr>
              <a:lnSpc>
                <a:spcPct val="110000"/>
              </a:lnSpc>
            </a:pPr>
            <a:endParaRPr lang="en-SG" sz="1700"/>
          </a:p>
        </p:txBody>
      </p:sp>
      <p:pic>
        <p:nvPicPr>
          <p:cNvPr id="1032" name="Picture 8">
            <a:extLst>
              <a:ext uri="{FF2B5EF4-FFF2-40B4-BE49-F238E27FC236}">
                <a16:creationId xmlns:a16="http://schemas.microsoft.com/office/drawing/2014/main" id="{51D97FC8-A50E-4E30-9626-CB22669F791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72154" y="622561"/>
            <a:ext cx="3823556" cy="2619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916CD3-301A-435A-8513-3D63DEE800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83501" y="3563430"/>
            <a:ext cx="3800863" cy="265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74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972B86-3531-459E-89DB-316C565F3A51}"/>
              </a:ext>
            </a:extLst>
          </p:cNvPr>
          <p:cNvSpPr>
            <a:spLocks noGrp="1"/>
          </p:cNvSpPr>
          <p:nvPr>
            <p:ph type="title"/>
          </p:nvPr>
        </p:nvSpPr>
        <p:spPr>
          <a:xfrm>
            <a:off x="914400" y="1371600"/>
            <a:ext cx="4079987" cy="1314443"/>
          </a:xfrm>
        </p:spPr>
        <p:txBody>
          <a:bodyPr>
            <a:normAutofit/>
          </a:bodyPr>
          <a:lstStyle/>
          <a:p>
            <a:r>
              <a:rPr lang="en-SG"/>
              <a:t>41 symptoms used</a:t>
            </a:r>
          </a:p>
        </p:txBody>
      </p:sp>
      <p:cxnSp>
        <p:nvCxnSpPr>
          <p:cNvPr id="75" name="Straight Connector 74">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58F1BF4-3B33-4CCC-A52E-8CA492415206}"/>
              </a:ext>
            </a:extLst>
          </p:cNvPr>
          <p:cNvSpPr>
            <a:spLocks noGrp="1"/>
          </p:cNvSpPr>
          <p:nvPr>
            <p:ph idx="1"/>
          </p:nvPr>
        </p:nvSpPr>
        <p:spPr>
          <a:xfrm>
            <a:off x="914400" y="2853369"/>
            <a:ext cx="4079988" cy="3088460"/>
          </a:xfrm>
        </p:spPr>
        <p:txBody>
          <a:bodyPr>
            <a:normAutofit/>
          </a:bodyPr>
          <a:lstStyle/>
          <a:p>
            <a:r>
              <a:rPr lang="en-SG"/>
              <a:t> </a:t>
            </a:r>
          </a:p>
        </p:txBody>
      </p:sp>
      <p:pic>
        <p:nvPicPr>
          <p:cNvPr id="2052" name="Picture 4">
            <a:extLst>
              <a:ext uri="{FF2B5EF4-FFF2-40B4-BE49-F238E27FC236}">
                <a16:creationId xmlns:a16="http://schemas.microsoft.com/office/drawing/2014/main" id="{2187FC33-4B76-4577-9904-131FE2331F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92685" y="643467"/>
            <a:ext cx="3314782" cy="55710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3CB20C5-DCE8-4D87-AE41-0033B1C94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686043"/>
            <a:ext cx="6881846" cy="3905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57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70B3-3917-4EA2-A1B5-3DC8B5318F57}"/>
              </a:ext>
            </a:extLst>
          </p:cNvPr>
          <p:cNvSpPr>
            <a:spLocks noGrp="1"/>
          </p:cNvSpPr>
          <p:nvPr>
            <p:ph type="title"/>
          </p:nvPr>
        </p:nvSpPr>
        <p:spPr/>
        <p:txBody>
          <a:bodyPr/>
          <a:lstStyle/>
          <a:p>
            <a:r>
              <a:rPr lang="en-US"/>
              <a:t>BERT Model</a:t>
            </a:r>
            <a:endParaRPr lang="en-SG"/>
          </a:p>
        </p:txBody>
      </p:sp>
      <p:sp>
        <p:nvSpPr>
          <p:cNvPr id="3" name="Text Placeholder 2">
            <a:extLst>
              <a:ext uri="{FF2B5EF4-FFF2-40B4-BE49-F238E27FC236}">
                <a16:creationId xmlns:a16="http://schemas.microsoft.com/office/drawing/2014/main" id="{564C439A-46B0-41A3-8F62-EDED46A88364}"/>
              </a:ext>
            </a:extLst>
          </p:cNvPr>
          <p:cNvSpPr>
            <a:spLocks noGrp="1"/>
          </p:cNvSpPr>
          <p:nvPr>
            <p:ph type="body" idx="1"/>
          </p:nvPr>
        </p:nvSpPr>
        <p:spPr/>
        <p:txBody>
          <a:bodyPr/>
          <a:lstStyle/>
          <a:p>
            <a:r>
              <a:rPr lang="en-US">
                <a:ea typeface="+mj-lt"/>
                <a:cs typeface="+mj-lt"/>
              </a:rPr>
              <a:t>Text classification for adverse effect symptoms</a:t>
            </a:r>
            <a:endParaRPr lang="en-SG"/>
          </a:p>
        </p:txBody>
      </p:sp>
    </p:spTree>
    <p:extLst>
      <p:ext uri="{BB962C8B-B14F-4D97-AF65-F5344CB8AC3E}">
        <p14:creationId xmlns:p14="http://schemas.microsoft.com/office/powerpoint/2010/main" val="146179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972B86-3531-459E-89DB-316C565F3A51}"/>
              </a:ext>
            </a:extLst>
          </p:cNvPr>
          <p:cNvSpPr>
            <a:spLocks noGrp="1"/>
          </p:cNvSpPr>
          <p:nvPr>
            <p:ph type="title"/>
          </p:nvPr>
        </p:nvSpPr>
        <p:spPr>
          <a:xfrm>
            <a:off x="914400" y="1371600"/>
            <a:ext cx="4308337" cy="1314443"/>
          </a:xfrm>
        </p:spPr>
        <p:txBody>
          <a:bodyPr>
            <a:normAutofit/>
          </a:bodyPr>
          <a:lstStyle/>
          <a:p>
            <a:r>
              <a:rPr lang="en-SG"/>
              <a:t>BERT model basics</a:t>
            </a:r>
          </a:p>
        </p:txBody>
      </p:sp>
      <p:cxnSp>
        <p:nvCxnSpPr>
          <p:cNvPr id="75" name="Straight Connector 74">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58F1BF4-3B33-4CCC-A52E-8CA492415206}"/>
              </a:ext>
            </a:extLst>
          </p:cNvPr>
          <p:cNvSpPr>
            <a:spLocks noGrp="1"/>
          </p:cNvSpPr>
          <p:nvPr>
            <p:ph idx="1"/>
          </p:nvPr>
        </p:nvSpPr>
        <p:spPr>
          <a:xfrm>
            <a:off x="914399" y="2853368"/>
            <a:ext cx="4308339" cy="3579515"/>
          </a:xfrm>
        </p:spPr>
        <p:txBody>
          <a:bodyPr>
            <a:normAutofit fontScale="92500" lnSpcReduction="20000"/>
          </a:bodyPr>
          <a:lstStyle/>
          <a:p>
            <a:r>
              <a:rPr lang="en-US" sz="1900"/>
              <a:t>Application of transfer learning in NLP</a:t>
            </a:r>
          </a:p>
          <a:p>
            <a:r>
              <a:rPr lang="en-SG" sz="1900"/>
              <a:t>BERT utilizes Transformers which introduced concept of Self-Attention</a:t>
            </a:r>
          </a:p>
          <a:p>
            <a:r>
              <a:rPr lang="en-SG" sz="1900"/>
              <a:t>Self-Attention allows for the model to get a better understanding of a certain word in the input sequence by looking at other words </a:t>
            </a:r>
          </a:p>
          <a:p>
            <a:r>
              <a:rPr lang="en-SG" sz="1900"/>
              <a:t>The model reads the entire sequence of words at once instead of left-to-right or vice versa, allowing for  bidirectional training in NLP</a:t>
            </a:r>
          </a:p>
        </p:txBody>
      </p:sp>
      <p:pic>
        <p:nvPicPr>
          <p:cNvPr id="4" name="Picture 2" descr="Diagram&#10;&#10;Description automatically generated">
            <a:extLst>
              <a:ext uri="{FF2B5EF4-FFF2-40B4-BE49-F238E27FC236}">
                <a16:creationId xmlns:a16="http://schemas.microsoft.com/office/drawing/2014/main" id="{E4181776-CB71-4893-AA3A-DA5A5BFF95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19333" y="1444707"/>
            <a:ext cx="5529199" cy="1796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rt, radar chart&#10;&#10;Description automatically generated">
            <a:extLst>
              <a:ext uri="{FF2B5EF4-FFF2-40B4-BE49-F238E27FC236}">
                <a16:creationId xmlns:a16="http://schemas.microsoft.com/office/drawing/2014/main" id="{07BD7CEA-1F28-42B3-922E-251E2839996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1812" y="3563430"/>
            <a:ext cx="2184241" cy="265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345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2B86-3531-459E-89DB-316C565F3A51}"/>
              </a:ext>
            </a:extLst>
          </p:cNvPr>
          <p:cNvSpPr>
            <a:spLocks noGrp="1"/>
          </p:cNvSpPr>
          <p:nvPr>
            <p:ph type="title"/>
          </p:nvPr>
        </p:nvSpPr>
        <p:spPr>
          <a:xfrm>
            <a:off x="675502" y="258765"/>
            <a:ext cx="11030465" cy="1314443"/>
          </a:xfrm>
        </p:spPr>
        <p:txBody>
          <a:bodyPr/>
          <a:lstStyle/>
          <a:p>
            <a:r>
              <a:rPr lang="en-SG"/>
              <a:t>Application of BERT for symptom classification</a:t>
            </a:r>
          </a:p>
        </p:txBody>
      </p:sp>
      <p:grpSp>
        <p:nvGrpSpPr>
          <p:cNvPr id="26" name="Group 25">
            <a:extLst>
              <a:ext uri="{FF2B5EF4-FFF2-40B4-BE49-F238E27FC236}">
                <a16:creationId xmlns:a16="http://schemas.microsoft.com/office/drawing/2014/main" id="{1A4C4668-53E0-4419-B3D5-180B3E6B8802}"/>
              </a:ext>
            </a:extLst>
          </p:cNvPr>
          <p:cNvGrpSpPr/>
          <p:nvPr/>
        </p:nvGrpSpPr>
        <p:grpSpPr>
          <a:xfrm>
            <a:off x="2964235" y="1117370"/>
            <a:ext cx="8138961" cy="5708546"/>
            <a:chOff x="3429457" y="145985"/>
            <a:chExt cx="8138961" cy="5708546"/>
          </a:xfrm>
        </p:grpSpPr>
        <p:sp>
          <p:nvSpPr>
            <p:cNvPr id="27" name="Freeform: Shape 26">
              <a:extLst>
                <a:ext uri="{FF2B5EF4-FFF2-40B4-BE49-F238E27FC236}">
                  <a16:creationId xmlns:a16="http://schemas.microsoft.com/office/drawing/2014/main" id="{D87E3AF9-62D4-40AD-A25A-5F1A7B12068F}"/>
                </a:ext>
              </a:extLst>
            </p:cNvPr>
            <p:cNvSpPr/>
            <p:nvPr/>
          </p:nvSpPr>
          <p:spPr>
            <a:xfrm>
              <a:off x="5417647" y="145985"/>
              <a:ext cx="1693591" cy="571656"/>
            </a:xfrm>
            <a:custGeom>
              <a:avLst/>
              <a:gdLst>
                <a:gd name="connsiteX0" fmla="*/ 0 w 1693591"/>
                <a:gd name="connsiteY0" fmla="*/ 57166 h 571656"/>
                <a:gd name="connsiteX1" fmla="*/ 57166 w 1693591"/>
                <a:gd name="connsiteY1" fmla="*/ 0 h 571656"/>
                <a:gd name="connsiteX2" fmla="*/ 1636425 w 1693591"/>
                <a:gd name="connsiteY2" fmla="*/ 0 h 571656"/>
                <a:gd name="connsiteX3" fmla="*/ 1693591 w 1693591"/>
                <a:gd name="connsiteY3" fmla="*/ 57166 h 571656"/>
                <a:gd name="connsiteX4" fmla="*/ 1693591 w 1693591"/>
                <a:gd name="connsiteY4" fmla="*/ 514490 h 571656"/>
                <a:gd name="connsiteX5" fmla="*/ 1636425 w 1693591"/>
                <a:gd name="connsiteY5" fmla="*/ 571656 h 571656"/>
                <a:gd name="connsiteX6" fmla="*/ 57166 w 1693591"/>
                <a:gd name="connsiteY6" fmla="*/ 571656 h 571656"/>
                <a:gd name="connsiteX7" fmla="*/ 0 w 1693591"/>
                <a:gd name="connsiteY7" fmla="*/ 514490 h 571656"/>
                <a:gd name="connsiteX8" fmla="*/ 0 w 1693591"/>
                <a:gd name="connsiteY8" fmla="*/ 57166 h 57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91" h="571656">
                  <a:moveTo>
                    <a:pt x="0" y="57166"/>
                  </a:moveTo>
                  <a:cubicBezTo>
                    <a:pt x="0" y="25594"/>
                    <a:pt x="25594" y="0"/>
                    <a:pt x="57166" y="0"/>
                  </a:cubicBezTo>
                  <a:lnTo>
                    <a:pt x="1636425" y="0"/>
                  </a:lnTo>
                  <a:cubicBezTo>
                    <a:pt x="1667997" y="0"/>
                    <a:pt x="1693591" y="25594"/>
                    <a:pt x="1693591" y="57166"/>
                  </a:cubicBezTo>
                  <a:lnTo>
                    <a:pt x="1693591" y="514490"/>
                  </a:lnTo>
                  <a:cubicBezTo>
                    <a:pt x="1693591" y="546062"/>
                    <a:pt x="1667997" y="571656"/>
                    <a:pt x="1636425" y="571656"/>
                  </a:cubicBezTo>
                  <a:lnTo>
                    <a:pt x="57166" y="571656"/>
                  </a:lnTo>
                  <a:cubicBezTo>
                    <a:pt x="25594" y="571656"/>
                    <a:pt x="0" y="546062"/>
                    <a:pt x="0" y="514490"/>
                  </a:cubicBezTo>
                  <a:lnTo>
                    <a:pt x="0" y="57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893" tIns="73893" rIns="73893" bIns="73893" numCol="1" spcCol="1270" anchor="ctr" anchorCtr="0">
              <a:noAutofit/>
            </a:bodyPr>
            <a:lstStyle/>
            <a:p>
              <a:pPr marL="0" lvl="0" indent="0" algn="ctr" defTabSz="666750">
                <a:lnSpc>
                  <a:spcPct val="90000"/>
                </a:lnSpc>
                <a:spcBef>
                  <a:spcPct val="0"/>
                </a:spcBef>
                <a:spcAft>
                  <a:spcPct val="35000"/>
                </a:spcAft>
                <a:buNone/>
              </a:pPr>
              <a:r>
                <a:rPr lang="en-SG" sz="1500" kern="1200"/>
                <a:t>Input: Symptom one-hot vector</a:t>
              </a:r>
            </a:p>
          </p:txBody>
        </p:sp>
        <p:sp>
          <p:nvSpPr>
            <p:cNvPr id="28" name="Freeform: Shape 27">
              <a:extLst>
                <a:ext uri="{FF2B5EF4-FFF2-40B4-BE49-F238E27FC236}">
                  <a16:creationId xmlns:a16="http://schemas.microsoft.com/office/drawing/2014/main" id="{9B937532-E5ED-4F0C-BC97-016E55A26C32}"/>
                </a:ext>
              </a:extLst>
            </p:cNvPr>
            <p:cNvSpPr/>
            <p:nvPr/>
          </p:nvSpPr>
          <p:spPr>
            <a:xfrm>
              <a:off x="6135820" y="753370"/>
              <a:ext cx="257245" cy="214371"/>
            </a:xfrm>
            <a:custGeom>
              <a:avLst/>
              <a:gdLst>
                <a:gd name="connsiteX0" fmla="*/ 0 w 214371"/>
                <a:gd name="connsiteY0" fmla="*/ 51449 h 257245"/>
                <a:gd name="connsiteX1" fmla="*/ 107186 w 214371"/>
                <a:gd name="connsiteY1" fmla="*/ 51449 h 257245"/>
                <a:gd name="connsiteX2" fmla="*/ 107186 w 214371"/>
                <a:gd name="connsiteY2" fmla="*/ 0 h 257245"/>
                <a:gd name="connsiteX3" fmla="*/ 214371 w 214371"/>
                <a:gd name="connsiteY3" fmla="*/ 128623 h 257245"/>
                <a:gd name="connsiteX4" fmla="*/ 107186 w 214371"/>
                <a:gd name="connsiteY4" fmla="*/ 257245 h 257245"/>
                <a:gd name="connsiteX5" fmla="*/ 107186 w 214371"/>
                <a:gd name="connsiteY5" fmla="*/ 205796 h 257245"/>
                <a:gd name="connsiteX6" fmla="*/ 0 w 214371"/>
                <a:gd name="connsiteY6" fmla="*/ 205796 h 257245"/>
                <a:gd name="connsiteX7" fmla="*/ 0 w 214371"/>
                <a:gd name="connsiteY7" fmla="*/ 51449 h 2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371" h="257245">
                  <a:moveTo>
                    <a:pt x="171497" y="1"/>
                  </a:moveTo>
                  <a:lnTo>
                    <a:pt x="171497" y="128623"/>
                  </a:lnTo>
                  <a:lnTo>
                    <a:pt x="214371" y="128623"/>
                  </a:lnTo>
                  <a:lnTo>
                    <a:pt x="107185" y="257244"/>
                  </a:lnTo>
                  <a:lnTo>
                    <a:pt x="0" y="128623"/>
                  </a:lnTo>
                  <a:lnTo>
                    <a:pt x="42874" y="128623"/>
                  </a:lnTo>
                  <a:lnTo>
                    <a:pt x="42874" y="1"/>
                  </a:lnTo>
                  <a:lnTo>
                    <a:pt x="171497" y="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51450" tIns="0" rIns="51448" bIns="64311" numCol="1" spcCol="1270" anchor="ctr" anchorCtr="0">
              <a:noAutofit/>
            </a:bodyPr>
            <a:lstStyle/>
            <a:p>
              <a:pPr marL="0" lvl="0" indent="0" algn="ctr" defTabSz="444500">
                <a:lnSpc>
                  <a:spcPct val="90000"/>
                </a:lnSpc>
                <a:spcBef>
                  <a:spcPct val="0"/>
                </a:spcBef>
                <a:spcAft>
                  <a:spcPct val="35000"/>
                </a:spcAft>
                <a:buNone/>
              </a:pPr>
              <a:endParaRPr lang="en-SG" sz="1000" kern="1200"/>
            </a:p>
          </p:txBody>
        </p:sp>
        <p:sp>
          <p:nvSpPr>
            <p:cNvPr id="29" name="Freeform: Shape 28">
              <a:extLst>
                <a:ext uri="{FF2B5EF4-FFF2-40B4-BE49-F238E27FC236}">
                  <a16:creationId xmlns:a16="http://schemas.microsoft.com/office/drawing/2014/main" id="{2851B2A4-2796-44A1-A4A5-720C989A164F}"/>
                </a:ext>
              </a:extLst>
            </p:cNvPr>
            <p:cNvSpPr/>
            <p:nvPr/>
          </p:nvSpPr>
          <p:spPr>
            <a:xfrm>
              <a:off x="5417647" y="1003470"/>
              <a:ext cx="1693591" cy="571656"/>
            </a:xfrm>
            <a:custGeom>
              <a:avLst/>
              <a:gdLst>
                <a:gd name="connsiteX0" fmla="*/ 0 w 1693591"/>
                <a:gd name="connsiteY0" fmla="*/ 57166 h 571656"/>
                <a:gd name="connsiteX1" fmla="*/ 57166 w 1693591"/>
                <a:gd name="connsiteY1" fmla="*/ 0 h 571656"/>
                <a:gd name="connsiteX2" fmla="*/ 1636425 w 1693591"/>
                <a:gd name="connsiteY2" fmla="*/ 0 h 571656"/>
                <a:gd name="connsiteX3" fmla="*/ 1693591 w 1693591"/>
                <a:gd name="connsiteY3" fmla="*/ 57166 h 571656"/>
                <a:gd name="connsiteX4" fmla="*/ 1693591 w 1693591"/>
                <a:gd name="connsiteY4" fmla="*/ 514490 h 571656"/>
                <a:gd name="connsiteX5" fmla="*/ 1636425 w 1693591"/>
                <a:gd name="connsiteY5" fmla="*/ 571656 h 571656"/>
                <a:gd name="connsiteX6" fmla="*/ 57166 w 1693591"/>
                <a:gd name="connsiteY6" fmla="*/ 571656 h 571656"/>
                <a:gd name="connsiteX7" fmla="*/ 0 w 1693591"/>
                <a:gd name="connsiteY7" fmla="*/ 514490 h 571656"/>
                <a:gd name="connsiteX8" fmla="*/ 0 w 1693591"/>
                <a:gd name="connsiteY8" fmla="*/ 57166 h 57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91" h="571656">
                  <a:moveTo>
                    <a:pt x="0" y="57166"/>
                  </a:moveTo>
                  <a:cubicBezTo>
                    <a:pt x="0" y="25594"/>
                    <a:pt x="25594" y="0"/>
                    <a:pt x="57166" y="0"/>
                  </a:cubicBezTo>
                  <a:lnTo>
                    <a:pt x="1636425" y="0"/>
                  </a:lnTo>
                  <a:cubicBezTo>
                    <a:pt x="1667997" y="0"/>
                    <a:pt x="1693591" y="25594"/>
                    <a:pt x="1693591" y="57166"/>
                  </a:cubicBezTo>
                  <a:lnTo>
                    <a:pt x="1693591" y="514490"/>
                  </a:lnTo>
                  <a:cubicBezTo>
                    <a:pt x="1693591" y="546062"/>
                    <a:pt x="1667997" y="571656"/>
                    <a:pt x="1636425" y="571656"/>
                  </a:cubicBezTo>
                  <a:lnTo>
                    <a:pt x="57166" y="571656"/>
                  </a:lnTo>
                  <a:cubicBezTo>
                    <a:pt x="25594" y="571656"/>
                    <a:pt x="0" y="546062"/>
                    <a:pt x="0" y="514490"/>
                  </a:cubicBezTo>
                  <a:lnTo>
                    <a:pt x="0" y="57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893" tIns="73893" rIns="73893" bIns="73893" numCol="1" spcCol="1270" anchor="ctr" anchorCtr="0">
              <a:noAutofit/>
            </a:bodyPr>
            <a:lstStyle/>
            <a:p>
              <a:pPr marL="0" lvl="0" indent="0" algn="ctr" defTabSz="666750">
                <a:lnSpc>
                  <a:spcPct val="90000"/>
                </a:lnSpc>
                <a:spcBef>
                  <a:spcPct val="0"/>
                </a:spcBef>
                <a:spcAft>
                  <a:spcPct val="35000"/>
                </a:spcAft>
                <a:buNone/>
              </a:pPr>
              <a:r>
                <a:rPr lang="en-SG" sz="1500" b="0" i="0" kern="1200" err="1"/>
                <a:t>InputLayer</a:t>
              </a:r>
              <a:r>
                <a:rPr lang="en-SG" sz="1500" b="0" i="0" kern="1200"/>
                <a:t>(None, 150)</a:t>
              </a:r>
              <a:endParaRPr lang="en-SG" sz="1500" kern="1200"/>
            </a:p>
          </p:txBody>
        </p:sp>
        <p:sp>
          <p:nvSpPr>
            <p:cNvPr id="30" name="Freeform: Shape 29">
              <a:extLst>
                <a:ext uri="{FF2B5EF4-FFF2-40B4-BE49-F238E27FC236}">
                  <a16:creationId xmlns:a16="http://schemas.microsoft.com/office/drawing/2014/main" id="{18743FC8-E1BB-45C2-9129-33BF53B9F78D}"/>
                </a:ext>
              </a:extLst>
            </p:cNvPr>
            <p:cNvSpPr/>
            <p:nvPr/>
          </p:nvSpPr>
          <p:spPr>
            <a:xfrm>
              <a:off x="6135820" y="1610855"/>
              <a:ext cx="257245" cy="214371"/>
            </a:xfrm>
            <a:custGeom>
              <a:avLst/>
              <a:gdLst>
                <a:gd name="connsiteX0" fmla="*/ 0 w 214371"/>
                <a:gd name="connsiteY0" fmla="*/ 51449 h 257245"/>
                <a:gd name="connsiteX1" fmla="*/ 107186 w 214371"/>
                <a:gd name="connsiteY1" fmla="*/ 51449 h 257245"/>
                <a:gd name="connsiteX2" fmla="*/ 107186 w 214371"/>
                <a:gd name="connsiteY2" fmla="*/ 0 h 257245"/>
                <a:gd name="connsiteX3" fmla="*/ 214371 w 214371"/>
                <a:gd name="connsiteY3" fmla="*/ 128623 h 257245"/>
                <a:gd name="connsiteX4" fmla="*/ 107186 w 214371"/>
                <a:gd name="connsiteY4" fmla="*/ 257245 h 257245"/>
                <a:gd name="connsiteX5" fmla="*/ 107186 w 214371"/>
                <a:gd name="connsiteY5" fmla="*/ 205796 h 257245"/>
                <a:gd name="connsiteX6" fmla="*/ 0 w 214371"/>
                <a:gd name="connsiteY6" fmla="*/ 205796 h 257245"/>
                <a:gd name="connsiteX7" fmla="*/ 0 w 214371"/>
                <a:gd name="connsiteY7" fmla="*/ 51449 h 2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371" h="257245">
                  <a:moveTo>
                    <a:pt x="171497" y="1"/>
                  </a:moveTo>
                  <a:lnTo>
                    <a:pt x="171497" y="128623"/>
                  </a:lnTo>
                  <a:lnTo>
                    <a:pt x="214371" y="128623"/>
                  </a:lnTo>
                  <a:lnTo>
                    <a:pt x="107185" y="257244"/>
                  </a:lnTo>
                  <a:lnTo>
                    <a:pt x="0" y="128623"/>
                  </a:lnTo>
                  <a:lnTo>
                    <a:pt x="42874" y="128623"/>
                  </a:lnTo>
                  <a:lnTo>
                    <a:pt x="42874" y="1"/>
                  </a:lnTo>
                  <a:lnTo>
                    <a:pt x="171497" y="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51450" tIns="0" rIns="51448" bIns="64311" numCol="1" spcCol="1270" anchor="ctr" anchorCtr="0">
              <a:noAutofit/>
            </a:bodyPr>
            <a:lstStyle/>
            <a:p>
              <a:pPr marL="0" lvl="0" indent="0" algn="ctr" defTabSz="444500">
                <a:lnSpc>
                  <a:spcPct val="90000"/>
                </a:lnSpc>
                <a:spcBef>
                  <a:spcPct val="0"/>
                </a:spcBef>
                <a:spcAft>
                  <a:spcPct val="35000"/>
                </a:spcAft>
                <a:buNone/>
              </a:pPr>
              <a:endParaRPr lang="en-SG" sz="1000" kern="1200"/>
            </a:p>
          </p:txBody>
        </p:sp>
        <p:sp>
          <p:nvSpPr>
            <p:cNvPr id="31" name="Freeform: Shape 30">
              <a:extLst>
                <a:ext uri="{FF2B5EF4-FFF2-40B4-BE49-F238E27FC236}">
                  <a16:creationId xmlns:a16="http://schemas.microsoft.com/office/drawing/2014/main" id="{0C7942CC-8326-4137-8E70-D326816EC44C}"/>
                </a:ext>
              </a:extLst>
            </p:cNvPr>
            <p:cNvSpPr/>
            <p:nvPr/>
          </p:nvSpPr>
          <p:spPr>
            <a:xfrm>
              <a:off x="5417647" y="1860955"/>
              <a:ext cx="1693591" cy="571656"/>
            </a:xfrm>
            <a:custGeom>
              <a:avLst/>
              <a:gdLst>
                <a:gd name="connsiteX0" fmla="*/ 0 w 1693591"/>
                <a:gd name="connsiteY0" fmla="*/ 57166 h 571656"/>
                <a:gd name="connsiteX1" fmla="*/ 57166 w 1693591"/>
                <a:gd name="connsiteY1" fmla="*/ 0 h 571656"/>
                <a:gd name="connsiteX2" fmla="*/ 1636425 w 1693591"/>
                <a:gd name="connsiteY2" fmla="*/ 0 h 571656"/>
                <a:gd name="connsiteX3" fmla="*/ 1693591 w 1693591"/>
                <a:gd name="connsiteY3" fmla="*/ 57166 h 571656"/>
                <a:gd name="connsiteX4" fmla="*/ 1693591 w 1693591"/>
                <a:gd name="connsiteY4" fmla="*/ 514490 h 571656"/>
                <a:gd name="connsiteX5" fmla="*/ 1636425 w 1693591"/>
                <a:gd name="connsiteY5" fmla="*/ 571656 h 571656"/>
                <a:gd name="connsiteX6" fmla="*/ 57166 w 1693591"/>
                <a:gd name="connsiteY6" fmla="*/ 571656 h 571656"/>
                <a:gd name="connsiteX7" fmla="*/ 0 w 1693591"/>
                <a:gd name="connsiteY7" fmla="*/ 514490 h 571656"/>
                <a:gd name="connsiteX8" fmla="*/ 0 w 1693591"/>
                <a:gd name="connsiteY8" fmla="*/ 57166 h 57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91" h="571656">
                  <a:moveTo>
                    <a:pt x="0" y="57166"/>
                  </a:moveTo>
                  <a:cubicBezTo>
                    <a:pt x="0" y="25594"/>
                    <a:pt x="25594" y="0"/>
                    <a:pt x="57166" y="0"/>
                  </a:cubicBezTo>
                  <a:lnTo>
                    <a:pt x="1636425" y="0"/>
                  </a:lnTo>
                  <a:cubicBezTo>
                    <a:pt x="1667997" y="0"/>
                    <a:pt x="1693591" y="25594"/>
                    <a:pt x="1693591" y="57166"/>
                  </a:cubicBezTo>
                  <a:lnTo>
                    <a:pt x="1693591" y="514490"/>
                  </a:lnTo>
                  <a:cubicBezTo>
                    <a:pt x="1693591" y="546062"/>
                    <a:pt x="1667997" y="571656"/>
                    <a:pt x="1636425" y="571656"/>
                  </a:cubicBezTo>
                  <a:lnTo>
                    <a:pt x="57166" y="571656"/>
                  </a:lnTo>
                  <a:cubicBezTo>
                    <a:pt x="25594" y="571656"/>
                    <a:pt x="0" y="546062"/>
                    <a:pt x="0" y="514490"/>
                  </a:cubicBezTo>
                  <a:lnTo>
                    <a:pt x="0" y="57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893" tIns="73893" rIns="73893" bIns="73893" numCol="1" spcCol="1270" anchor="ctr" anchorCtr="0">
              <a:noAutofit/>
            </a:bodyPr>
            <a:lstStyle/>
            <a:p>
              <a:pPr marL="0" lvl="0" indent="0" algn="ctr" defTabSz="666750">
                <a:lnSpc>
                  <a:spcPct val="90000"/>
                </a:lnSpc>
                <a:spcBef>
                  <a:spcPct val="0"/>
                </a:spcBef>
                <a:spcAft>
                  <a:spcPct val="35000"/>
                </a:spcAft>
                <a:buNone/>
              </a:pPr>
              <a:r>
                <a:rPr lang="en-SG" sz="1500" kern="1200"/>
                <a:t>BERT-base-uncased</a:t>
              </a:r>
            </a:p>
          </p:txBody>
        </p:sp>
        <p:sp>
          <p:nvSpPr>
            <p:cNvPr id="35" name="Freeform: Shape 34">
              <a:extLst>
                <a:ext uri="{FF2B5EF4-FFF2-40B4-BE49-F238E27FC236}">
                  <a16:creationId xmlns:a16="http://schemas.microsoft.com/office/drawing/2014/main" id="{E84FD3ED-9E8F-46A4-A914-D02B8A7ADFD0}"/>
                </a:ext>
              </a:extLst>
            </p:cNvPr>
            <p:cNvSpPr/>
            <p:nvPr/>
          </p:nvSpPr>
          <p:spPr>
            <a:xfrm rot="2769875">
              <a:off x="5123048" y="2432611"/>
              <a:ext cx="257245" cy="214371"/>
            </a:xfrm>
            <a:custGeom>
              <a:avLst/>
              <a:gdLst>
                <a:gd name="connsiteX0" fmla="*/ 0 w 214371"/>
                <a:gd name="connsiteY0" fmla="*/ 51449 h 257245"/>
                <a:gd name="connsiteX1" fmla="*/ 107186 w 214371"/>
                <a:gd name="connsiteY1" fmla="*/ 51449 h 257245"/>
                <a:gd name="connsiteX2" fmla="*/ 107186 w 214371"/>
                <a:gd name="connsiteY2" fmla="*/ 0 h 257245"/>
                <a:gd name="connsiteX3" fmla="*/ 214371 w 214371"/>
                <a:gd name="connsiteY3" fmla="*/ 128623 h 257245"/>
                <a:gd name="connsiteX4" fmla="*/ 107186 w 214371"/>
                <a:gd name="connsiteY4" fmla="*/ 257245 h 257245"/>
                <a:gd name="connsiteX5" fmla="*/ 107186 w 214371"/>
                <a:gd name="connsiteY5" fmla="*/ 205796 h 257245"/>
                <a:gd name="connsiteX6" fmla="*/ 0 w 214371"/>
                <a:gd name="connsiteY6" fmla="*/ 205796 h 257245"/>
                <a:gd name="connsiteX7" fmla="*/ 0 w 214371"/>
                <a:gd name="connsiteY7" fmla="*/ 51449 h 2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371" h="257245">
                  <a:moveTo>
                    <a:pt x="171497" y="1"/>
                  </a:moveTo>
                  <a:lnTo>
                    <a:pt x="171497" y="128623"/>
                  </a:lnTo>
                  <a:lnTo>
                    <a:pt x="214371" y="128623"/>
                  </a:lnTo>
                  <a:lnTo>
                    <a:pt x="107185" y="257244"/>
                  </a:lnTo>
                  <a:lnTo>
                    <a:pt x="0" y="128623"/>
                  </a:lnTo>
                  <a:lnTo>
                    <a:pt x="42874" y="128623"/>
                  </a:lnTo>
                  <a:lnTo>
                    <a:pt x="42874" y="1"/>
                  </a:lnTo>
                  <a:lnTo>
                    <a:pt x="171497" y="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51450" tIns="0" rIns="51448" bIns="64311" numCol="1" spcCol="1270" anchor="ctr" anchorCtr="0">
              <a:noAutofit/>
            </a:bodyPr>
            <a:lstStyle/>
            <a:p>
              <a:pPr marL="0" lvl="0" indent="0" algn="ctr" defTabSz="444500">
                <a:lnSpc>
                  <a:spcPct val="90000"/>
                </a:lnSpc>
                <a:spcBef>
                  <a:spcPct val="0"/>
                </a:spcBef>
                <a:spcAft>
                  <a:spcPct val="35000"/>
                </a:spcAft>
                <a:buNone/>
              </a:pPr>
              <a:endParaRPr lang="en-SG" sz="1000" kern="1200"/>
            </a:p>
          </p:txBody>
        </p:sp>
        <p:sp>
          <p:nvSpPr>
            <p:cNvPr id="37" name="Freeform: Shape 36">
              <a:extLst>
                <a:ext uri="{FF2B5EF4-FFF2-40B4-BE49-F238E27FC236}">
                  <a16:creationId xmlns:a16="http://schemas.microsoft.com/office/drawing/2014/main" id="{028849DC-6C27-409F-AC26-13EE87F50F8B}"/>
                </a:ext>
              </a:extLst>
            </p:cNvPr>
            <p:cNvSpPr/>
            <p:nvPr/>
          </p:nvSpPr>
          <p:spPr>
            <a:xfrm>
              <a:off x="3429457" y="2678557"/>
              <a:ext cx="1693591" cy="571656"/>
            </a:xfrm>
            <a:custGeom>
              <a:avLst/>
              <a:gdLst>
                <a:gd name="connsiteX0" fmla="*/ 0 w 1693591"/>
                <a:gd name="connsiteY0" fmla="*/ 57166 h 571656"/>
                <a:gd name="connsiteX1" fmla="*/ 57166 w 1693591"/>
                <a:gd name="connsiteY1" fmla="*/ 0 h 571656"/>
                <a:gd name="connsiteX2" fmla="*/ 1636425 w 1693591"/>
                <a:gd name="connsiteY2" fmla="*/ 0 h 571656"/>
                <a:gd name="connsiteX3" fmla="*/ 1693591 w 1693591"/>
                <a:gd name="connsiteY3" fmla="*/ 57166 h 571656"/>
                <a:gd name="connsiteX4" fmla="*/ 1693591 w 1693591"/>
                <a:gd name="connsiteY4" fmla="*/ 514490 h 571656"/>
                <a:gd name="connsiteX5" fmla="*/ 1636425 w 1693591"/>
                <a:gd name="connsiteY5" fmla="*/ 571656 h 571656"/>
                <a:gd name="connsiteX6" fmla="*/ 57166 w 1693591"/>
                <a:gd name="connsiteY6" fmla="*/ 571656 h 571656"/>
                <a:gd name="connsiteX7" fmla="*/ 0 w 1693591"/>
                <a:gd name="connsiteY7" fmla="*/ 514490 h 571656"/>
                <a:gd name="connsiteX8" fmla="*/ 0 w 1693591"/>
                <a:gd name="connsiteY8" fmla="*/ 57166 h 57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91" h="571656">
                  <a:moveTo>
                    <a:pt x="0" y="57166"/>
                  </a:moveTo>
                  <a:cubicBezTo>
                    <a:pt x="0" y="25594"/>
                    <a:pt x="25594" y="0"/>
                    <a:pt x="57166" y="0"/>
                  </a:cubicBezTo>
                  <a:lnTo>
                    <a:pt x="1636425" y="0"/>
                  </a:lnTo>
                  <a:cubicBezTo>
                    <a:pt x="1667997" y="0"/>
                    <a:pt x="1693591" y="25594"/>
                    <a:pt x="1693591" y="57166"/>
                  </a:cubicBezTo>
                  <a:lnTo>
                    <a:pt x="1693591" y="514490"/>
                  </a:lnTo>
                  <a:cubicBezTo>
                    <a:pt x="1693591" y="546062"/>
                    <a:pt x="1667997" y="571656"/>
                    <a:pt x="1636425" y="571656"/>
                  </a:cubicBezTo>
                  <a:lnTo>
                    <a:pt x="57166" y="571656"/>
                  </a:lnTo>
                  <a:cubicBezTo>
                    <a:pt x="25594" y="571656"/>
                    <a:pt x="0" y="546062"/>
                    <a:pt x="0" y="514490"/>
                  </a:cubicBezTo>
                  <a:lnTo>
                    <a:pt x="0" y="57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893" tIns="73893" rIns="73893" bIns="73893" numCol="1" spcCol="1270" anchor="ctr" anchorCtr="0">
              <a:noAutofit/>
            </a:bodyPr>
            <a:lstStyle/>
            <a:p>
              <a:pPr marL="0" lvl="0" indent="0" algn="ctr" defTabSz="666750">
                <a:lnSpc>
                  <a:spcPct val="90000"/>
                </a:lnSpc>
                <a:spcBef>
                  <a:spcPct val="0"/>
                </a:spcBef>
                <a:spcAft>
                  <a:spcPct val="35000"/>
                </a:spcAft>
                <a:buNone/>
              </a:pPr>
              <a:r>
                <a:rPr lang="en-SG" sz="1500" kern="1200"/>
                <a:t>Output: </a:t>
              </a:r>
              <a:r>
                <a:rPr lang="en-SG" sz="1500" kern="1200" err="1"/>
                <a:t>pooler_output</a:t>
              </a:r>
              <a:endParaRPr lang="en-SG" sz="1500" kern="1200"/>
            </a:p>
          </p:txBody>
        </p:sp>
        <p:sp>
          <p:nvSpPr>
            <p:cNvPr id="38" name="Freeform: Shape 37">
              <a:extLst>
                <a:ext uri="{FF2B5EF4-FFF2-40B4-BE49-F238E27FC236}">
                  <a16:creationId xmlns:a16="http://schemas.microsoft.com/office/drawing/2014/main" id="{B748F143-75BD-45AB-8526-042F5B08302B}"/>
                </a:ext>
              </a:extLst>
            </p:cNvPr>
            <p:cNvSpPr/>
            <p:nvPr/>
          </p:nvSpPr>
          <p:spPr>
            <a:xfrm rot="19235780">
              <a:off x="7068954" y="2460321"/>
              <a:ext cx="257245" cy="214371"/>
            </a:xfrm>
            <a:custGeom>
              <a:avLst/>
              <a:gdLst>
                <a:gd name="connsiteX0" fmla="*/ 0 w 214371"/>
                <a:gd name="connsiteY0" fmla="*/ 51449 h 257245"/>
                <a:gd name="connsiteX1" fmla="*/ 107186 w 214371"/>
                <a:gd name="connsiteY1" fmla="*/ 51449 h 257245"/>
                <a:gd name="connsiteX2" fmla="*/ 107186 w 214371"/>
                <a:gd name="connsiteY2" fmla="*/ 0 h 257245"/>
                <a:gd name="connsiteX3" fmla="*/ 214371 w 214371"/>
                <a:gd name="connsiteY3" fmla="*/ 128623 h 257245"/>
                <a:gd name="connsiteX4" fmla="*/ 107186 w 214371"/>
                <a:gd name="connsiteY4" fmla="*/ 257245 h 257245"/>
                <a:gd name="connsiteX5" fmla="*/ 107186 w 214371"/>
                <a:gd name="connsiteY5" fmla="*/ 205796 h 257245"/>
                <a:gd name="connsiteX6" fmla="*/ 0 w 214371"/>
                <a:gd name="connsiteY6" fmla="*/ 205796 h 257245"/>
                <a:gd name="connsiteX7" fmla="*/ 0 w 214371"/>
                <a:gd name="connsiteY7" fmla="*/ 51449 h 2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371" h="257245">
                  <a:moveTo>
                    <a:pt x="171497" y="1"/>
                  </a:moveTo>
                  <a:lnTo>
                    <a:pt x="171497" y="128623"/>
                  </a:lnTo>
                  <a:lnTo>
                    <a:pt x="214371" y="128623"/>
                  </a:lnTo>
                  <a:lnTo>
                    <a:pt x="107185" y="257244"/>
                  </a:lnTo>
                  <a:lnTo>
                    <a:pt x="0" y="128623"/>
                  </a:lnTo>
                  <a:lnTo>
                    <a:pt x="42874" y="128623"/>
                  </a:lnTo>
                  <a:lnTo>
                    <a:pt x="42874" y="1"/>
                  </a:lnTo>
                  <a:lnTo>
                    <a:pt x="171497" y="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51450" tIns="0" rIns="51448" bIns="64311" numCol="1" spcCol="1270" anchor="ctr" anchorCtr="0">
              <a:noAutofit/>
            </a:bodyPr>
            <a:lstStyle/>
            <a:p>
              <a:pPr marL="0" lvl="0" indent="0" algn="ctr" defTabSz="444500">
                <a:lnSpc>
                  <a:spcPct val="90000"/>
                </a:lnSpc>
                <a:spcBef>
                  <a:spcPct val="0"/>
                </a:spcBef>
                <a:spcAft>
                  <a:spcPct val="35000"/>
                </a:spcAft>
                <a:buNone/>
              </a:pPr>
              <a:endParaRPr lang="en-SG" sz="1000" kern="1200"/>
            </a:p>
          </p:txBody>
        </p:sp>
        <p:sp>
          <p:nvSpPr>
            <p:cNvPr id="40" name="Freeform: Shape 39">
              <a:extLst>
                <a:ext uri="{FF2B5EF4-FFF2-40B4-BE49-F238E27FC236}">
                  <a16:creationId xmlns:a16="http://schemas.microsoft.com/office/drawing/2014/main" id="{6F6FEB8F-BA78-4F81-BAC0-ED7C8CBFA9A6}"/>
                </a:ext>
              </a:extLst>
            </p:cNvPr>
            <p:cNvSpPr/>
            <p:nvPr/>
          </p:nvSpPr>
          <p:spPr>
            <a:xfrm>
              <a:off x="7068954" y="2710421"/>
              <a:ext cx="1693591" cy="571656"/>
            </a:xfrm>
            <a:custGeom>
              <a:avLst/>
              <a:gdLst>
                <a:gd name="connsiteX0" fmla="*/ 0 w 1693591"/>
                <a:gd name="connsiteY0" fmla="*/ 57166 h 571656"/>
                <a:gd name="connsiteX1" fmla="*/ 57166 w 1693591"/>
                <a:gd name="connsiteY1" fmla="*/ 0 h 571656"/>
                <a:gd name="connsiteX2" fmla="*/ 1636425 w 1693591"/>
                <a:gd name="connsiteY2" fmla="*/ 0 h 571656"/>
                <a:gd name="connsiteX3" fmla="*/ 1693591 w 1693591"/>
                <a:gd name="connsiteY3" fmla="*/ 57166 h 571656"/>
                <a:gd name="connsiteX4" fmla="*/ 1693591 w 1693591"/>
                <a:gd name="connsiteY4" fmla="*/ 514490 h 571656"/>
                <a:gd name="connsiteX5" fmla="*/ 1636425 w 1693591"/>
                <a:gd name="connsiteY5" fmla="*/ 571656 h 571656"/>
                <a:gd name="connsiteX6" fmla="*/ 57166 w 1693591"/>
                <a:gd name="connsiteY6" fmla="*/ 571656 h 571656"/>
                <a:gd name="connsiteX7" fmla="*/ 0 w 1693591"/>
                <a:gd name="connsiteY7" fmla="*/ 514490 h 571656"/>
                <a:gd name="connsiteX8" fmla="*/ 0 w 1693591"/>
                <a:gd name="connsiteY8" fmla="*/ 57166 h 57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91" h="571656">
                  <a:moveTo>
                    <a:pt x="0" y="57166"/>
                  </a:moveTo>
                  <a:cubicBezTo>
                    <a:pt x="0" y="25594"/>
                    <a:pt x="25594" y="0"/>
                    <a:pt x="57166" y="0"/>
                  </a:cubicBezTo>
                  <a:lnTo>
                    <a:pt x="1636425" y="0"/>
                  </a:lnTo>
                  <a:cubicBezTo>
                    <a:pt x="1667997" y="0"/>
                    <a:pt x="1693591" y="25594"/>
                    <a:pt x="1693591" y="57166"/>
                  </a:cubicBezTo>
                  <a:lnTo>
                    <a:pt x="1693591" y="514490"/>
                  </a:lnTo>
                  <a:cubicBezTo>
                    <a:pt x="1693591" y="546062"/>
                    <a:pt x="1667997" y="571656"/>
                    <a:pt x="1636425" y="571656"/>
                  </a:cubicBezTo>
                  <a:lnTo>
                    <a:pt x="57166" y="571656"/>
                  </a:lnTo>
                  <a:cubicBezTo>
                    <a:pt x="25594" y="571656"/>
                    <a:pt x="0" y="546062"/>
                    <a:pt x="0" y="514490"/>
                  </a:cubicBezTo>
                  <a:lnTo>
                    <a:pt x="0" y="57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893" tIns="73893" rIns="73893" bIns="73893" numCol="1" spcCol="1270" anchor="ctr" anchorCtr="0">
              <a:noAutofit/>
            </a:bodyPr>
            <a:lstStyle/>
            <a:p>
              <a:pPr marL="0" lvl="0" indent="0" algn="ctr" defTabSz="666750">
                <a:lnSpc>
                  <a:spcPct val="90000"/>
                </a:lnSpc>
                <a:spcBef>
                  <a:spcPct val="0"/>
                </a:spcBef>
                <a:spcAft>
                  <a:spcPct val="35000"/>
                </a:spcAft>
                <a:buNone/>
              </a:pPr>
              <a:r>
                <a:rPr lang="en-SG" sz="1500" kern="1200"/>
                <a:t>Output: </a:t>
              </a:r>
              <a:r>
                <a:rPr lang="en-SG" sz="1500" kern="1200" err="1"/>
                <a:t>last_hidden_state</a:t>
              </a:r>
              <a:endParaRPr lang="en-SG" sz="1500" kern="1200"/>
            </a:p>
          </p:txBody>
        </p:sp>
        <p:sp>
          <p:nvSpPr>
            <p:cNvPr id="42" name="Freeform: Shape 41">
              <a:extLst>
                <a:ext uri="{FF2B5EF4-FFF2-40B4-BE49-F238E27FC236}">
                  <a16:creationId xmlns:a16="http://schemas.microsoft.com/office/drawing/2014/main" id="{E0F0D8C3-28B6-440A-8ECB-FF95A837A10B}"/>
                </a:ext>
              </a:extLst>
            </p:cNvPr>
            <p:cNvSpPr/>
            <p:nvPr/>
          </p:nvSpPr>
          <p:spPr>
            <a:xfrm>
              <a:off x="7787127" y="3317806"/>
              <a:ext cx="257245" cy="214371"/>
            </a:xfrm>
            <a:custGeom>
              <a:avLst/>
              <a:gdLst>
                <a:gd name="connsiteX0" fmla="*/ 0 w 214371"/>
                <a:gd name="connsiteY0" fmla="*/ 51449 h 257245"/>
                <a:gd name="connsiteX1" fmla="*/ 107186 w 214371"/>
                <a:gd name="connsiteY1" fmla="*/ 51449 h 257245"/>
                <a:gd name="connsiteX2" fmla="*/ 107186 w 214371"/>
                <a:gd name="connsiteY2" fmla="*/ 0 h 257245"/>
                <a:gd name="connsiteX3" fmla="*/ 214371 w 214371"/>
                <a:gd name="connsiteY3" fmla="*/ 128623 h 257245"/>
                <a:gd name="connsiteX4" fmla="*/ 107186 w 214371"/>
                <a:gd name="connsiteY4" fmla="*/ 257245 h 257245"/>
                <a:gd name="connsiteX5" fmla="*/ 107186 w 214371"/>
                <a:gd name="connsiteY5" fmla="*/ 205796 h 257245"/>
                <a:gd name="connsiteX6" fmla="*/ 0 w 214371"/>
                <a:gd name="connsiteY6" fmla="*/ 205796 h 257245"/>
                <a:gd name="connsiteX7" fmla="*/ 0 w 214371"/>
                <a:gd name="connsiteY7" fmla="*/ 51449 h 2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371" h="257245">
                  <a:moveTo>
                    <a:pt x="171497" y="1"/>
                  </a:moveTo>
                  <a:lnTo>
                    <a:pt x="171497" y="128623"/>
                  </a:lnTo>
                  <a:lnTo>
                    <a:pt x="214371" y="128623"/>
                  </a:lnTo>
                  <a:lnTo>
                    <a:pt x="107185" y="257244"/>
                  </a:lnTo>
                  <a:lnTo>
                    <a:pt x="0" y="128623"/>
                  </a:lnTo>
                  <a:lnTo>
                    <a:pt x="42874" y="128623"/>
                  </a:lnTo>
                  <a:lnTo>
                    <a:pt x="42874" y="1"/>
                  </a:lnTo>
                  <a:lnTo>
                    <a:pt x="171497" y="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51450" tIns="0" rIns="51448" bIns="64311" numCol="1" spcCol="1270" anchor="ctr" anchorCtr="0">
              <a:noAutofit/>
            </a:bodyPr>
            <a:lstStyle/>
            <a:p>
              <a:pPr marL="0" lvl="0" indent="0" algn="ctr" defTabSz="444500">
                <a:lnSpc>
                  <a:spcPct val="90000"/>
                </a:lnSpc>
                <a:spcBef>
                  <a:spcPct val="0"/>
                </a:spcBef>
                <a:spcAft>
                  <a:spcPct val="35000"/>
                </a:spcAft>
                <a:buNone/>
              </a:pPr>
              <a:endParaRPr lang="en-SG" sz="1000" kern="1200"/>
            </a:p>
          </p:txBody>
        </p:sp>
        <p:sp>
          <p:nvSpPr>
            <p:cNvPr id="43" name="Freeform: Shape 42">
              <a:extLst>
                <a:ext uri="{FF2B5EF4-FFF2-40B4-BE49-F238E27FC236}">
                  <a16:creationId xmlns:a16="http://schemas.microsoft.com/office/drawing/2014/main" id="{C7898B3C-9DBD-484C-83AB-0226100F49A1}"/>
                </a:ext>
              </a:extLst>
            </p:cNvPr>
            <p:cNvSpPr/>
            <p:nvPr/>
          </p:nvSpPr>
          <p:spPr>
            <a:xfrm>
              <a:off x="7068954" y="3567905"/>
              <a:ext cx="1693591" cy="571656"/>
            </a:xfrm>
            <a:custGeom>
              <a:avLst/>
              <a:gdLst>
                <a:gd name="connsiteX0" fmla="*/ 0 w 1693591"/>
                <a:gd name="connsiteY0" fmla="*/ 57166 h 571656"/>
                <a:gd name="connsiteX1" fmla="*/ 57166 w 1693591"/>
                <a:gd name="connsiteY1" fmla="*/ 0 h 571656"/>
                <a:gd name="connsiteX2" fmla="*/ 1636425 w 1693591"/>
                <a:gd name="connsiteY2" fmla="*/ 0 h 571656"/>
                <a:gd name="connsiteX3" fmla="*/ 1693591 w 1693591"/>
                <a:gd name="connsiteY3" fmla="*/ 57166 h 571656"/>
                <a:gd name="connsiteX4" fmla="*/ 1693591 w 1693591"/>
                <a:gd name="connsiteY4" fmla="*/ 514490 h 571656"/>
                <a:gd name="connsiteX5" fmla="*/ 1636425 w 1693591"/>
                <a:gd name="connsiteY5" fmla="*/ 571656 h 571656"/>
                <a:gd name="connsiteX6" fmla="*/ 57166 w 1693591"/>
                <a:gd name="connsiteY6" fmla="*/ 571656 h 571656"/>
                <a:gd name="connsiteX7" fmla="*/ 0 w 1693591"/>
                <a:gd name="connsiteY7" fmla="*/ 514490 h 571656"/>
                <a:gd name="connsiteX8" fmla="*/ 0 w 1693591"/>
                <a:gd name="connsiteY8" fmla="*/ 57166 h 57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91" h="571656">
                  <a:moveTo>
                    <a:pt x="0" y="57166"/>
                  </a:moveTo>
                  <a:cubicBezTo>
                    <a:pt x="0" y="25594"/>
                    <a:pt x="25594" y="0"/>
                    <a:pt x="57166" y="0"/>
                  </a:cubicBezTo>
                  <a:lnTo>
                    <a:pt x="1636425" y="0"/>
                  </a:lnTo>
                  <a:cubicBezTo>
                    <a:pt x="1667997" y="0"/>
                    <a:pt x="1693591" y="25594"/>
                    <a:pt x="1693591" y="57166"/>
                  </a:cubicBezTo>
                  <a:lnTo>
                    <a:pt x="1693591" y="514490"/>
                  </a:lnTo>
                  <a:cubicBezTo>
                    <a:pt x="1693591" y="546062"/>
                    <a:pt x="1667997" y="571656"/>
                    <a:pt x="1636425" y="571656"/>
                  </a:cubicBezTo>
                  <a:lnTo>
                    <a:pt x="57166" y="571656"/>
                  </a:lnTo>
                  <a:cubicBezTo>
                    <a:pt x="25594" y="571656"/>
                    <a:pt x="0" y="546062"/>
                    <a:pt x="0" y="514490"/>
                  </a:cubicBezTo>
                  <a:lnTo>
                    <a:pt x="0" y="57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893" tIns="73893" rIns="73893" bIns="73893" numCol="1" spcCol="1270" anchor="ctr" anchorCtr="0">
              <a:noAutofit/>
            </a:bodyPr>
            <a:lstStyle/>
            <a:p>
              <a:pPr marL="0" lvl="0" indent="0" algn="ctr" defTabSz="666750">
                <a:lnSpc>
                  <a:spcPct val="90000"/>
                </a:lnSpc>
                <a:spcBef>
                  <a:spcPct val="0"/>
                </a:spcBef>
                <a:spcAft>
                  <a:spcPct val="35000"/>
                </a:spcAft>
                <a:buNone/>
              </a:pPr>
              <a:r>
                <a:rPr lang="en-SG" sz="1500" b="0" i="0" kern="1200"/>
                <a:t>Global Average Pooling (None, 768)</a:t>
              </a:r>
              <a:endParaRPr lang="en-SG" sz="1500" i="0" kern="1200"/>
            </a:p>
          </p:txBody>
        </p:sp>
        <p:sp>
          <p:nvSpPr>
            <p:cNvPr id="44" name="Freeform: Shape 43">
              <a:extLst>
                <a:ext uri="{FF2B5EF4-FFF2-40B4-BE49-F238E27FC236}">
                  <a16:creationId xmlns:a16="http://schemas.microsoft.com/office/drawing/2014/main" id="{F4F3C5DB-56F0-40A8-8777-81BFFF926F09}"/>
                </a:ext>
              </a:extLst>
            </p:cNvPr>
            <p:cNvSpPr/>
            <p:nvPr/>
          </p:nvSpPr>
          <p:spPr>
            <a:xfrm>
              <a:off x="7787127" y="4175290"/>
              <a:ext cx="257245" cy="214371"/>
            </a:xfrm>
            <a:custGeom>
              <a:avLst/>
              <a:gdLst>
                <a:gd name="connsiteX0" fmla="*/ 0 w 214371"/>
                <a:gd name="connsiteY0" fmla="*/ 51449 h 257245"/>
                <a:gd name="connsiteX1" fmla="*/ 107186 w 214371"/>
                <a:gd name="connsiteY1" fmla="*/ 51449 h 257245"/>
                <a:gd name="connsiteX2" fmla="*/ 107186 w 214371"/>
                <a:gd name="connsiteY2" fmla="*/ 0 h 257245"/>
                <a:gd name="connsiteX3" fmla="*/ 214371 w 214371"/>
                <a:gd name="connsiteY3" fmla="*/ 128623 h 257245"/>
                <a:gd name="connsiteX4" fmla="*/ 107186 w 214371"/>
                <a:gd name="connsiteY4" fmla="*/ 257245 h 257245"/>
                <a:gd name="connsiteX5" fmla="*/ 107186 w 214371"/>
                <a:gd name="connsiteY5" fmla="*/ 205796 h 257245"/>
                <a:gd name="connsiteX6" fmla="*/ 0 w 214371"/>
                <a:gd name="connsiteY6" fmla="*/ 205796 h 257245"/>
                <a:gd name="connsiteX7" fmla="*/ 0 w 214371"/>
                <a:gd name="connsiteY7" fmla="*/ 51449 h 2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371" h="257245">
                  <a:moveTo>
                    <a:pt x="171497" y="1"/>
                  </a:moveTo>
                  <a:lnTo>
                    <a:pt x="171497" y="128623"/>
                  </a:lnTo>
                  <a:lnTo>
                    <a:pt x="214371" y="128623"/>
                  </a:lnTo>
                  <a:lnTo>
                    <a:pt x="107185" y="257244"/>
                  </a:lnTo>
                  <a:lnTo>
                    <a:pt x="0" y="128623"/>
                  </a:lnTo>
                  <a:lnTo>
                    <a:pt x="42874" y="128623"/>
                  </a:lnTo>
                  <a:lnTo>
                    <a:pt x="42874" y="1"/>
                  </a:lnTo>
                  <a:lnTo>
                    <a:pt x="171497" y="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51450" tIns="0" rIns="51448" bIns="64311" numCol="1" spcCol="1270" anchor="ctr" anchorCtr="0">
              <a:noAutofit/>
            </a:bodyPr>
            <a:lstStyle/>
            <a:p>
              <a:pPr marL="0" lvl="0" indent="0" algn="ctr" defTabSz="444500">
                <a:lnSpc>
                  <a:spcPct val="90000"/>
                </a:lnSpc>
                <a:spcBef>
                  <a:spcPct val="0"/>
                </a:spcBef>
                <a:spcAft>
                  <a:spcPct val="35000"/>
                </a:spcAft>
                <a:buNone/>
              </a:pPr>
              <a:endParaRPr lang="en-SG" sz="1000" kern="1200"/>
            </a:p>
          </p:txBody>
        </p:sp>
        <p:sp>
          <p:nvSpPr>
            <p:cNvPr id="45" name="Freeform: Shape 44">
              <a:extLst>
                <a:ext uri="{FF2B5EF4-FFF2-40B4-BE49-F238E27FC236}">
                  <a16:creationId xmlns:a16="http://schemas.microsoft.com/office/drawing/2014/main" id="{E32F0A10-1C2A-4BC4-AEB9-6B5AB9E5CC3D}"/>
                </a:ext>
              </a:extLst>
            </p:cNvPr>
            <p:cNvSpPr/>
            <p:nvPr/>
          </p:nvSpPr>
          <p:spPr>
            <a:xfrm>
              <a:off x="7068954" y="4425390"/>
              <a:ext cx="1693591" cy="571656"/>
            </a:xfrm>
            <a:custGeom>
              <a:avLst/>
              <a:gdLst>
                <a:gd name="connsiteX0" fmla="*/ 0 w 1693591"/>
                <a:gd name="connsiteY0" fmla="*/ 57166 h 571656"/>
                <a:gd name="connsiteX1" fmla="*/ 57166 w 1693591"/>
                <a:gd name="connsiteY1" fmla="*/ 0 h 571656"/>
                <a:gd name="connsiteX2" fmla="*/ 1636425 w 1693591"/>
                <a:gd name="connsiteY2" fmla="*/ 0 h 571656"/>
                <a:gd name="connsiteX3" fmla="*/ 1693591 w 1693591"/>
                <a:gd name="connsiteY3" fmla="*/ 57166 h 571656"/>
                <a:gd name="connsiteX4" fmla="*/ 1693591 w 1693591"/>
                <a:gd name="connsiteY4" fmla="*/ 514490 h 571656"/>
                <a:gd name="connsiteX5" fmla="*/ 1636425 w 1693591"/>
                <a:gd name="connsiteY5" fmla="*/ 571656 h 571656"/>
                <a:gd name="connsiteX6" fmla="*/ 57166 w 1693591"/>
                <a:gd name="connsiteY6" fmla="*/ 571656 h 571656"/>
                <a:gd name="connsiteX7" fmla="*/ 0 w 1693591"/>
                <a:gd name="connsiteY7" fmla="*/ 514490 h 571656"/>
                <a:gd name="connsiteX8" fmla="*/ 0 w 1693591"/>
                <a:gd name="connsiteY8" fmla="*/ 57166 h 57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91" h="571656">
                  <a:moveTo>
                    <a:pt x="0" y="57166"/>
                  </a:moveTo>
                  <a:cubicBezTo>
                    <a:pt x="0" y="25594"/>
                    <a:pt x="25594" y="0"/>
                    <a:pt x="57166" y="0"/>
                  </a:cubicBezTo>
                  <a:lnTo>
                    <a:pt x="1636425" y="0"/>
                  </a:lnTo>
                  <a:cubicBezTo>
                    <a:pt x="1667997" y="0"/>
                    <a:pt x="1693591" y="25594"/>
                    <a:pt x="1693591" y="57166"/>
                  </a:cubicBezTo>
                  <a:lnTo>
                    <a:pt x="1693591" y="514490"/>
                  </a:lnTo>
                  <a:cubicBezTo>
                    <a:pt x="1693591" y="546062"/>
                    <a:pt x="1667997" y="571656"/>
                    <a:pt x="1636425" y="571656"/>
                  </a:cubicBezTo>
                  <a:lnTo>
                    <a:pt x="57166" y="571656"/>
                  </a:lnTo>
                  <a:cubicBezTo>
                    <a:pt x="25594" y="571656"/>
                    <a:pt x="0" y="546062"/>
                    <a:pt x="0" y="514490"/>
                  </a:cubicBezTo>
                  <a:lnTo>
                    <a:pt x="0" y="57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893" tIns="73893" rIns="73893" bIns="73893" numCol="1" spcCol="1270" anchor="ctr" anchorCtr="0">
              <a:noAutofit/>
            </a:bodyPr>
            <a:lstStyle/>
            <a:p>
              <a:pPr marL="0" lvl="0" indent="0" algn="ctr" defTabSz="666750">
                <a:lnSpc>
                  <a:spcPct val="90000"/>
                </a:lnSpc>
                <a:spcBef>
                  <a:spcPct val="0"/>
                </a:spcBef>
                <a:spcAft>
                  <a:spcPct val="35000"/>
                </a:spcAft>
                <a:buNone/>
              </a:pPr>
              <a:r>
                <a:rPr lang="en-SG" sz="1500" kern="1200"/>
                <a:t>Dense</a:t>
              </a:r>
            </a:p>
          </p:txBody>
        </p:sp>
        <p:sp>
          <p:nvSpPr>
            <p:cNvPr id="46" name="Freeform: Shape 45">
              <a:extLst>
                <a:ext uri="{FF2B5EF4-FFF2-40B4-BE49-F238E27FC236}">
                  <a16:creationId xmlns:a16="http://schemas.microsoft.com/office/drawing/2014/main" id="{93F597AA-F1CD-4F61-9C95-85085BAA093B}"/>
                </a:ext>
              </a:extLst>
            </p:cNvPr>
            <p:cNvSpPr/>
            <p:nvPr/>
          </p:nvSpPr>
          <p:spPr>
            <a:xfrm>
              <a:off x="7787127" y="5032775"/>
              <a:ext cx="257245" cy="214371"/>
            </a:xfrm>
            <a:custGeom>
              <a:avLst/>
              <a:gdLst>
                <a:gd name="connsiteX0" fmla="*/ 0 w 214371"/>
                <a:gd name="connsiteY0" fmla="*/ 51449 h 257245"/>
                <a:gd name="connsiteX1" fmla="*/ 107186 w 214371"/>
                <a:gd name="connsiteY1" fmla="*/ 51449 h 257245"/>
                <a:gd name="connsiteX2" fmla="*/ 107186 w 214371"/>
                <a:gd name="connsiteY2" fmla="*/ 0 h 257245"/>
                <a:gd name="connsiteX3" fmla="*/ 214371 w 214371"/>
                <a:gd name="connsiteY3" fmla="*/ 128623 h 257245"/>
                <a:gd name="connsiteX4" fmla="*/ 107186 w 214371"/>
                <a:gd name="connsiteY4" fmla="*/ 257245 h 257245"/>
                <a:gd name="connsiteX5" fmla="*/ 107186 w 214371"/>
                <a:gd name="connsiteY5" fmla="*/ 205796 h 257245"/>
                <a:gd name="connsiteX6" fmla="*/ 0 w 214371"/>
                <a:gd name="connsiteY6" fmla="*/ 205796 h 257245"/>
                <a:gd name="connsiteX7" fmla="*/ 0 w 214371"/>
                <a:gd name="connsiteY7" fmla="*/ 51449 h 25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371" h="257245">
                  <a:moveTo>
                    <a:pt x="171497" y="1"/>
                  </a:moveTo>
                  <a:lnTo>
                    <a:pt x="171497" y="128623"/>
                  </a:lnTo>
                  <a:lnTo>
                    <a:pt x="214371" y="128623"/>
                  </a:lnTo>
                  <a:lnTo>
                    <a:pt x="107185" y="257244"/>
                  </a:lnTo>
                  <a:lnTo>
                    <a:pt x="0" y="128623"/>
                  </a:lnTo>
                  <a:lnTo>
                    <a:pt x="42874" y="128623"/>
                  </a:lnTo>
                  <a:lnTo>
                    <a:pt x="42874" y="1"/>
                  </a:lnTo>
                  <a:lnTo>
                    <a:pt x="171497" y="1"/>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51450" tIns="0" rIns="51448" bIns="64311" numCol="1" spcCol="1270" anchor="ctr" anchorCtr="0">
              <a:noAutofit/>
            </a:bodyPr>
            <a:lstStyle/>
            <a:p>
              <a:pPr marL="0" lvl="0" indent="0" algn="ctr" defTabSz="444500">
                <a:lnSpc>
                  <a:spcPct val="90000"/>
                </a:lnSpc>
                <a:spcBef>
                  <a:spcPct val="0"/>
                </a:spcBef>
                <a:spcAft>
                  <a:spcPct val="35000"/>
                </a:spcAft>
                <a:buNone/>
              </a:pPr>
              <a:endParaRPr lang="en-SG" sz="1000" kern="1200"/>
            </a:p>
          </p:txBody>
        </p:sp>
        <p:sp>
          <p:nvSpPr>
            <p:cNvPr id="47" name="Freeform: Shape 46">
              <a:extLst>
                <a:ext uri="{FF2B5EF4-FFF2-40B4-BE49-F238E27FC236}">
                  <a16:creationId xmlns:a16="http://schemas.microsoft.com/office/drawing/2014/main" id="{AC8B6149-4DA2-4E4B-9948-2A625AC8510B}"/>
                </a:ext>
              </a:extLst>
            </p:cNvPr>
            <p:cNvSpPr/>
            <p:nvPr/>
          </p:nvSpPr>
          <p:spPr>
            <a:xfrm>
              <a:off x="7068954" y="5282875"/>
              <a:ext cx="1693591" cy="571656"/>
            </a:xfrm>
            <a:custGeom>
              <a:avLst/>
              <a:gdLst>
                <a:gd name="connsiteX0" fmla="*/ 0 w 1693591"/>
                <a:gd name="connsiteY0" fmla="*/ 57166 h 571656"/>
                <a:gd name="connsiteX1" fmla="*/ 57166 w 1693591"/>
                <a:gd name="connsiteY1" fmla="*/ 0 h 571656"/>
                <a:gd name="connsiteX2" fmla="*/ 1636425 w 1693591"/>
                <a:gd name="connsiteY2" fmla="*/ 0 h 571656"/>
                <a:gd name="connsiteX3" fmla="*/ 1693591 w 1693591"/>
                <a:gd name="connsiteY3" fmla="*/ 57166 h 571656"/>
                <a:gd name="connsiteX4" fmla="*/ 1693591 w 1693591"/>
                <a:gd name="connsiteY4" fmla="*/ 514490 h 571656"/>
                <a:gd name="connsiteX5" fmla="*/ 1636425 w 1693591"/>
                <a:gd name="connsiteY5" fmla="*/ 571656 h 571656"/>
                <a:gd name="connsiteX6" fmla="*/ 57166 w 1693591"/>
                <a:gd name="connsiteY6" fmla="*/ 571656 h 571656"/>
                <a:gd name="connsiteX7" fmla="*/ 0 w 1693591"/>
                <a:gd name="connsiteY7" fmla="*/ 514490 h 571656"/>
                <a:gd name="connsiteX8" fmla="*/ 0 w 1693591"/>
                <a:gd name="connsiteY8" fmla="*/ 57166 h 57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591" h="571656">
                  <a:moveTo>
                    <a:pt x="0" y="57166"/>
                  </a:moveTo>
                  <a:cubicBezTo>
                    <a:pt x="0" y="25594"/>
                    <a:pt x="25594" y="0"/>
                    <a:pt x="57166" y="0"/>
                  </a:cubicBezTo>
                  <a:lnTo>
                    <a:pt x="1636425" y="0"/>
                  </a:lnTo>
                  <a:cubicBezTo>
                    <a:pt x="1667997" y="0"/>
                    <a:pt x="1693591" y="25594"/>
                    <a:pt x="1693591" y="57166"/>
                  </a:cubicBezTo>
                  <a:lnTo>
                    <a:pt x="1693591" y="514490"/>
                  </a:lnTo>
                  <a:cubicBezTo>
                    <a:pt x="1693591" y="546062"/>
                    <a:pt x="1667997" y="571656"/>
                    <a:pt x="1636425" y="571656"/>
                  </a:cubicBezTo>
                  <a:lnTo>
                    <a:pt x="57166" y="571656"/>
                  </a:lnTo>
                  <a:cubicBezTo>
                    <a:pt x="25594" y="571656"/>
                    <a:pt x="0" y="546062"/>
                    <a:pt x="0" y="514490"/>
                  </a:cubicBezTo>
                  <a:lnTo>
                    <a:pt x="0" y="571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893" tIns="73893" rIns="73893" bIns="73893" numCol="1" spcCol="1270" anchor="ctr" anchorCtr="0">
              <a:noAutofit/>
            </a:bodyPr>
            <a:lstStyle/>
            <a:p>
              <a:pPr marL="0" lvl="0" indent="0" algn="ctr" defTabSz="666750">
                <a:lnSpc>
                  <a:spcPct val="90000"/>
                </a:lnSpc>
                <a:spcBef>
                  <a:spcPct val="0"/>
                </a:spcBef>
                <a:spcAft>
                  <a:spcPct val="35000"/>
                </a:spcAft>
                <a:buNone/>
              </a:pPr>
              <a:r>
                <a:rPr lang="en-SG" sz="1500" kern="1200"/>
                <a:t>Output </a:t>
              </a:r>
              <a:r>
                <a:rPr lang="en-SG" sz="1500" b="0" i="0" kern="1200"/>
                <a:t>(None, 41)</a:t>
              </a:r>
              <a:endParaRPr lang="en-SG" sz="1500" kern="1200"/>
            </a:p>
          </p:txBody>
        </p:sp>
        <p:sp>
          <p:nvSpPr>
            <p:cNvPr id="48" name="TextBox 47">
              <a:extLst>
                <a:ext uri="{FF2B5EF4-FFF2-40B4-BE49-F238E27FC236}">
                  <a16:creationId xmlns:a16="http://schemas.microsoft.com/office/drawing/2014/main" id="{2A3FCC89-ED2C-4ECA-B271-2BE7EE12BF90}"/>
                </a:ext>
              </a:extLst>
            </p:cNvPr>
            <p:cNvSpPr txBox="1"/>
            <p:nvPr/>
          </p:nvSpPr>
          <p:spPr>
            <a:xfrm>
              <a:off x="8946930" y="4711218"/>
              <a:ext cx="1992314" cy="338554"/>
            </a:xfrm>
            <a:prstGeom prst="rect">
              <a:avLst/>
            </a:prstGeom>
            <a:noFill/>
          </p:spPr>
          <p:txBody>
            <a:bodyPr wrap="square" rtlCol="0">
              <a:spAutoFit/>
            </a:bodyPr>
            <a:lstStyle/>
            <a:p>
              <a:r>
                <a:rPr lang="en-SG" sz="1600"/>
                <a:t>Activation: Sigmoid</a:t>
              </a:r>
            </a:p>
          </p:txBody>
        </p:sp>
        <p:sp>
          <p:nvSpPr>
            <p:cNvPr id="49" name="TextBox 48">
              <a:extLst>
                <a:ext uri="{FF2B5EF4-FFF2-40B4-BE49-F238E27FC236}">
                  <a16:creationId xmlns:a16="http://schemas.microsoft.com/office/drawing/2014/main" id="{A001D69A-F57D-45AF-8C5E-3BEEC0E358AB}"/>
                </a:ext>
              </a:extLst>
            </p:cNvPr>
            <p:cNvSpPr txBox="1"/>
            <p:nvPr/>
          </p:nvSpPr>
          <p:spPr>
            <a:xfrm>
              <a:off x="8946930" y="5032775"/>
              <a:ext cx="2101517" cy="584775"/>
            </a:xfrm>
            <a:prstGeom prst="rect">
              <a:avLst/>
            </a:prstGeom>
            <a:noFill/>
          </p:spPr>
          <p:txBody>
            <a:bodyPr wrap="square" rtlCol="0">
              <a:spAutoFit/>
            </a:bodyPr>
            <a:lstStyle/>
            <a:p>
              <a:r>
                <a:rPr lang="en-SG" sz="1600"/>
                <a:t>Loss </a:t>
              </a:r>
              <a:r>
                <a:rPr lang="en-SG" sz="1600" err="1"/>
                <a:t>fn</a:t>
              </a:r>
              <a:r>
                <a:rPr lang="en-SG" sz="1600"/>
                <a:t>: </a:t>
              </a:r>
              <a:r>
                <a:rPr lang="en-SG" sz="1600" err="1"/>
                <a:t>BinaryCrossentropy</a:t>
              </a:r>
              <a:endParaRPr lang="en-SG" sz="1600"/>
            </a:p>
          </p:txBody>
        </p:sp>
        <p:sp>
          <p:nvSpPr>
            <p:cNvPr id="50" name="TextBox 49">
              <a:extLst>
                <a:ext uri="{FF2B5EF4-FFF2-40B4-BE49-F238E27FC236}">
                  <a16:creationId xmlns:a16="http://schemas.microsoft.com/office/drawing/2014/main" id="{3B98A77A-A158-477B-886B-B2E5743CE72B}"/>
                </a:ext>
              </a:extLst>
            </p:cNvPr>
            <p:cNvSpPr txBox="1"/>
            <p:nvPr/>
          </p:nvSpPr>
          <p:spPr>
            <a:xfrm>
              <a:off x="8946930" y="4372664"/>
              <a:ext cx="2621488" cy="338554"/>
            </a:xfrm>
            <a:prstGeom prst="rect">
              <a:avLst/>
            </a:prstGeom>
            <a:noFill/>
          </p:spPr>
          <p:txBody>
            <a:bodyPr wrap="square" rtlCol="0">
              <a:spAutoFit/>
            </a:bodyPr>
            <a:lstStyle/>
            <a:p>
              <a:r>
                <a:rPr lang="en-SG" sz="1600"/>
                <a:t>Optimizer: </a:t>
              </a:r>
              <a:r>
                <a:rPr lang="en-SG" sz="1600" err="1"/>
                <a:t>RectifiedADAM</a:t>
              </a:r>
              <a:endParaRPr lang="en-SG" sz="1600"/>
            </a:p>
          </p:txBody>
        </p:sp>
      </p:grpSp>
      <p:pic>
        <p:nvPicPr>
          <p:cNvPr id="2052" name="Picture 4">
            <a:extLst>
              <a:ext uri="{FF2B5EF4-FFF2-40B4-BE49-F238E27FC236}">
                <a16:creationId xmlns:a16="http://schemas.microsoft.com/office/drawing/2014/main" id="{B2CFBABB-3A99-466C-AF41-23E713103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7793" y="1300020"/>
            <a:ext cx="3333971" cy="212912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8EB98975-84C6-4311-A814-A82963727A17}"/>
              </a:ext>
            </a:extLst>
          </p:cNvPr>
          <p:cNvCxnSpPr/>
          <p:nvPr/>
        </p:nvCxnSpPr>
        <p:spPr>
          <a:xfrm>
            <a:off x="6744121" y="2285589"/>
            <a:ext cx="1155567" cy="0"/>
          </a:xfrm>
          <a:prstGeom prst="straightConnector1">
            <a:avLst/>
          </a:prstGeom>
          <a:ln>
            <a:prstDash val="sysDash"/>
            <a:tailEnd type="triangle"/>
          </a:ln>
        </p:spPr>
        <p:style>
          <a:lnRef idx="3">
            <a:schemeClr val="accent6"/>
          </a:lnRef>
          <a:fillRef idx="0">
            <a:schemeClr val="accent6"/>
          </a:fillRef>
          <a:effectRef idx="2">
            <a:schemeClr val="accent6"/>
          </a:effectRef>
          <a:fontRef idx="minor">
            <a:schemeClr val="tx1"/>
          </a:fontRef>
        </p:style>
      </p:cxnSp>
      <p:sp>
        <p:nvSpPr>
          <p:cNvPr id="16" name="TextBox 15">
            <a:extLst>
              <a:ext uri="{FF2B5EF4-FFF2-40B4-BE49-F238E27FC236}">
                <a16:creationId xmlns:a16="http://schemas.microsoft.com/office/drawing/2014/main" id="{9F6FDF8C-6940-4EE8-A7E7-0037A06B9EEC}"/>
              </a:ext>
            </a:extLst>
          </p:cNvPr>
          <p:cNvSpPr txBox="1"/>
          <p:nvPr/>
        </p:nvSpPr>
        <p:spPr>
          <a:xfrm>
            <a:off x="8481708" y="3403996"/>
            <a:ext cx="2621488" cy="461665"/>
          </a:xfrm>
          <a:prstGeom prst="rect">
            <a:avLst/>
          </a:prstGeom>
          <a:noFill/>
        </p:spPr>
        <p:txBody>
          <a:bodyPr wrap="square" rtlCol="0">
            <a:spAutoFit/>
          </a:bodyPr>
          <a:lstStyle/>
          <a:p>
            <a:r>
              <a:rPr lang="en-US" sz="1200"/>
              <a:t>D</a:t>
            </a:r>
            <a:r>
              <a:rPr lang="en-US" sz="1200" b="0" i="0">
                <a:effectLst/>
              </a:rPr>
              <a:t>istribution of length of tokenized sy</a:t>
            </a:r>
            <a:r>
              <a:rPr lang="en-US" sz="1200"/>
              <a:t>mptom free text</a:t>
            </a:r>
            <a:endParaRPr lang="en-SG" sz="1200"/>
          </a:p>
        </p:txBody>
      </p:sp>
      <p:cxnSp>
        <p:nvCxnSpPr>
          <p:cNvPr id="22" name="Straight Arrow Connector 21">
            <a:extLst>
              <a:ext uri="{FF2B5EF4-FFF2-40B4-BE49-F238E27FC236}">
                <a16:creationId xmlns:a16="http://schemas.microsoft.com/office/drawing/2014/main" id="{A867AE96-20D2-488D-9FB9-F0E908DF36B8}"/>
              </a:ext>
            </a:extLst>
          </p:cNvPr>
          <p:cNvCxnSpPr>
            <a:cxnSpLocks/>
          </p:cNvCxnSpPr>
          <p:nvPr/>
        </p:nvCxnSpPr>
        <p:spPr>
          <a:xfrm flipH="1">
            <a:off x="9251466" y="2062264"/>
            <a:ext cx="540986" cy="566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3" name="TextBox 72">
            <a:extLst>
              <a:ext uri="{FF2B5EF4-FFF2-40B4-BE49-F238E27FC236}">
                <a16:creationId xmlns:a16="http://schemas.microsoft.com/office/drawing/2014/main" id="{EBDF646C-804B-412E-AF58-3A2EAE899250}"/>
              </a:ext>
            </a:extLst>
          </p:cNvPr>
          <p:cNvSpPr txBox="1"/>
          <p:nvPr/>
        </p:nvSpPr>
        <p:spPr>
          <a:xfrm>
            <a:off x="9735381" y="1740707"/>
            <a:ext cx="540986" cy="276999"/>
          </a:xfrm>
          <a:prstGeom prst="rect">
            <a:avLst/>
          </a:prstGeom>
          <a:noFill/>
        </p:spPr>
        <p:txBody>
          <a:bodyPr wrap="square" rtlCol="0">
            <a:spAutoFit/>
          </a:bodyPr>
          <a:lstStyle/>
          <a:p>
            <a:r>
              <a:rPr lang="en-US" sz="1200" b="1"/>
              <a:t>150</a:t>
            </a:r>
            <a:endParaRPr lang="en-SG" sz="1200" b="1"/>
          </a:p>
        </p:txBody>
      </p:sp>
    </p:spTree>
    <p:extLst>
      <p:ext uri="{BB962C8B-B14F-4D97-AF65-F5344CB8AC3E}">
        <p14:creationId xmlns:p14="http://schemas.microsoft.com/office/powerpoint/2010/main" val="2579857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70B3-3917-4EA2-A1B5-3DC8B5318F57}"/>
              </a:ext>
            </a:extLst>
          </p:cNvPr>
          <p:cNvSpPr>
            <a:spLocks noGrp="1"/>
          </p:cNvSpPr>
          <p:nvPr>
            <p:ph type="title"/>
          </p:nvPr>
        </p:nvSpPr>
        <p:spPr/>
        <p:txBody>
          <a:bodyPr/>
          <a:lstStyle/>
          <a:p>
            <a:r>
              <a:rPr lang="en-US"/>
              <a:t>TF-IDF SVM Model</a:t>
            </a:r>
            <a:endParaRPr lang="en-SG"/>
          </a:p>
        </p:txBody>
      </p:sp>
      <p:sp>
        <p:nvSpPr>
          <p:cNvPr id="3" name="Text Placeholder 2">
            <a:extLst>
              <a:ext uri="{FF2B5EF4-FFF2-40B4-BE49-F238E27FC236}">
                <a16:creationId xmlns:a16="http://schemas.microsoft.com/office/drawing/2014/main" id="{564C439A-46B0-41A3-8F62-EDED46A88364}"/>
              </a:ext>
            </a:extLst>
          </p:cNvPr>
          <p:cNvSpPr>
            <a:spLocks noGrp="1"/>
          </p:cNvSpPr>
          <p:nvPr>
            <p:ph type="body" idx="1"/>
          </p:nvPr>
        </p:nvSpPr>
        <p:spPr/>
        <p:txBody>
          <a:bodyPr/>
          <a:lstStyle/>
          <a:p>
            <a:r>
              <a:rPr lang="en-US">
                <a:ea typeface="+mj-lt"/>
                <a:cs typeface="+mj-lt"/>
              </a:rPr>
              <a:t>Text classification for adverse effect symptoms</a:t>
            </a:r>
            <a:endParaRPr lang="en-SG"/>
          </a:p>
        </p:txBody>
      </p:sp>
    </p:spTree>
    <p:extLst>
      <p:ext uri="{BB962C8B-B14F-4D97-AF65-F5344CB8AC3E}">
        <p14:creationId xmlns:p14="http://schemas.microsoft.com/office/powerpoint/2010/main" val="1937965827"/>
      </p:ext>
    </p:extLst>
  </p:cSld>
  <p:clrMapOvr>
    <a:masterClrMapping/>
  </p:clrMapOvr>
  <mc:AlternateContent xmlns:mc="http://schemas.openxmlformats.org/markup-compatibility/2006">
    <mc:Choice xmlns:p14="http://schemas.microsoft.com/office/powerpoint/2010/main" Requires="p14">
      <p:transition spd="slow" p14:dur="2000" advTm="6697"/>
    </mc:Choice>
    <mc:Fallback>
      <p:transition spd="slow" advTm="669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A1CFC9C-2AF6-46D7-9F52-1A8F8A8D3046}"/>
              </a:ext>
            </a:extLst>
          </p:cNvPr>
          <p:cNvSpPr>
            <a:spLocks noGrp="1"/>
          </p:cNvSpPr>
          <p:nvPr>
            <p:ph type="title"/>
          </p:nvPr>
        </p:nvSpPr>
        <p:spPr>
          <a:xfrm>
            <a:off x="791852" y="258949"/>
            <a:ext cx="10363200" cy="1314443"/>
          </a:xfrm>
        </p:spPr>
        <p:txBody>
          <a:bodyPr/>
          <a:lstStyle/>
          <a:p>
            <a:r>
              <a:rPr lang="en-US"/>
              <a:t>TF-IDF  and SVM model</a:t>
            </a:r>
            <a:endParaRPr lang="en-SG"/>
          </a:p>
        </p:txBody>
      </p:sp>
      <p:sp>
        <p:nvSpPr>
          <p:cNvPr id="3" name="Content Placeholder 2">
            <a:extLst>
              <a:ext uri="{FF2B5EF4-FFF2-40B4-BE49-F238E27FC236}">
                <a16:creationId xmlns:a16="http://schemas.microsoft.com/office/drawing/2014/main" id="{AC3F99EE-BB09-4679-BF2C-C39F9D7B20B6}"/>
              </a:ext>
            </a:extLst>
          </p:cNvPr>
          <p:cNvSpPr>
            <a:spLocks noGrp="1"/>
          </p:cNvSpPr>
          <p:nvPr>
            <p:ph idx="1"/>
          </p:nvPr>
        </p:nvSpPr>
        <p:spPr>
          <a:xfrm>
            <a:off x="914399" y="1480008"/>
            <a:ext cx="10363200" cy="4461821"/>
          </a:xfrm>
        </p:spPr>
        <p:txBody>
          <a:bodyPr/>
          <a:lstStyle/>
          <a:p>
            <a:r>
              <a:rPr lang="en-US"/>
              <a:t>All the symptom texts are fed into the TF-IDF Vectorization and generated a matrix with shape of (number of statements, vocabulary size).</a:t>
            </a:r>
          </a:p>
          <a:p>
            <a:r>
              <a:rPr lang="en-US"/>
              <a:t>Characteristic of the matrix: sparse…</a:t>
            </a:r>
          </a:p>
          <a:p>
            <a:r>
              <a:rPr lang="en-US"/>
              <a:t>The value of the matrix is measured based on the comparison between the number of times a word appear in a doc and the number of docs that the word appears.</a:t>
            </a:r>
          </a:p>
          <a:p>
            <a:endParaRPr lang="en-US"/>
          </a:p>
          <a:p>
            <a:endParaRPr lang="en-US"/>
          </a:p>
        </p:txBody>
      </p:sp>
      <p:graphicFrame>
        <p:nvGraphicFramePr>
          <p:cNvPr id="4" name="Table 4">
            <a:extLst>
              <a:ext uri="{FF2B5EF4-FFF2-40B4-BE49-F238E27FC236}">
                <a16:creationId xmlns:a16="http://schemas.microsoft.com/office/drawing/2014/main" id="{E7D21E2E-DE9D-480A-923F-FFAE664F0BDB}"/>
              </a:ext>
            </a:extLst>
          </p:cNvPr>
          <p:cNvGraphicFramePr>
            <a:graphicFrameLocks noGrp="1"/>
          </p:cNvGraphicFramePr>
          <p:nvPr>
            <p:extLst>
              <p:ext uri="{D42A27DB-BD31-4B8C-83A1-F6EECF244321}">
                <p14:modId xmlns:p14="http://schemas.microsoft.com/office/powerpoint/2010/main" val="4113744095"/>
              </p:ext>
            </p:extLst>
          </p:nvPr>
        </p:nvGraphicFramePr>
        <p:xfrm>
          <a:off x="1637522" y="3689477"/>
          <a:ext cx="4860000" cy="1010920"/>
        </p:xfrm>
        <a:graphic>
          <a:graphicData uri="http://schemas.openxmlformats.org/drawingml/2006/table">
            <a:tbl>
              <a:tblPr firstRow="1" bandRow="1">
                <a:tableStyleId>{5C22544A-7EE6-4342-B048-85BDC9FD1C3A}</a:tableStyleId>
              </a:tblPr>
              <a:tblGrid>
                <a:gridCol w="810000">
                  <a:extLst>
                    <a:ext uri="{9D8B030D-6E8A-4147-A177-3AD203B41FA5}">
                      <a16:colId xmlns:a16="http://schemas.microsoft.com/office/drawing/2014/main" val="1778822100"/>
                    </a:ext>
                  </a:extLst>
                </a:gridCol>
                <a:gridCol w="810000">
                  <a:extLst>
                    <a:ext uri="{9D8B030D-6E8A-4147-A177-3AD203B41FA5}">
                      <a16:colId xmlns:a16="http://schemas.microsoft.com/office/drawing/2014/main" val="3396003107"/>
                    </a:ext>
                  </a:extLst>
                </a:gridCol>
                <a:gridCol w="810000">
                  <a:extLst>
                    <a:ext uri="{9D8B030D-6E8A-4147-A177-3AD203B41FA5}">
                      <a16:colId xmlns:a16="http://schemas.microsoft.com/office/drawing/2014/main" val="922784425"/>
                    </a:ext>
                  </a:extLst>
                </a:gridCol>
                <a:gridCol w="714417">
                  <a:extLst>
                    <a:ext uri="{9D8B030D-6E8A-4147-A177-3AD203B41FA5}">
                      <a16:colId xmlns:a16="http://schemas.microsoft.com/office/drawing/2014/main" val="3949352930"/>
                    </a:ext>
                  </a:extLst>
                </a:gridCol>
                <a:gridCol w="905583">
                  <a:extLst>
                    <a:ext uri="{9D8B030D-6E8A-4147-A177-3AD203B41FA5}">
                      <a16:colId xmlns:a16="http://schemas.microsoft.com/office/drawing/2014/main" val="2835129480"/>
                    </a:ext>
                  </a:extLst>
                </a:gridCol>
                <a:gridCol w="810000">
                  <a:extLst>
                    <a:ext uri="{9D8B030D-6E8A-4147-A177-3AD203B41FA5}">
                      <a16:colId xmlns:a16="http://schemas.microsoft.com/office/drawing/2014/main" val="4185305146"/>
                    </a:ext>
                  </a:extLst>
                </a:gridCol>
              </a:tblGrid>
              <a:tr h="442167">
                <a:tc>
                  <a:txBody>
                    <a:bodyPr/>
                    <a:lstStyle/>
                    <a:p>
                      <a:r>
                        <a:rPr lang="en-US"/>
                        <a:t>get</a:t>
                      </a:r>
                      <a:endParaRPr lang="en-SG"/>
                    </a:p>
                  </a:txBody>
                  <a:tcPr/>
                </a:tc>
                <a:tc>
                  <a:txBody>
                    <a:bodyPr/>
                    <a:lstStyle/>
                    <a:p>
                      <a:r>
                        <a:rPr lang="en-US"/>
                        <a:t>pain</a:t>
                      </a:r>
                      <a:endParaRPr lang="en-SG"/>
                    </a:p>
                  </a:txBody>
                  <a:tcPr/>
                </a:tc>
                <a:tc>
                  <a:txBody>
                    <a:bodyPr/>
                    <a:lstStyle/>
                    <a:p>
                      <a:r>
                        <a:rPr lang="en-US"/>
                        <a:t>stomach</a:t>
                      </a:r>
                      <a:endParaRPr lang="en-SG"/>
                    </a:p>
                  </a:txBody>
                  <a:tcPr/>
                </a:tc>
                <a:tc>
                  <a:txBody>
                    <a:bodyPr/>
                    <a:lstStyle/>
                    <a:p>
                      <a:r>
                        <a:rPr lang="en-US"/>
                        <a:t>someone</a:t>
                      </a:r>
                      <a:endParaRPr lang="en-SG"/>
                    </a:p>
                  </a:txBody>
                  <a:tcPr/>
                </a:tc>
                <a:tc>
                  <a:txBody>
                    <a:bodyPr/>
                    <a:lstStyle/>
                    <a:p>
                      <a:r>
                        <a:rPr lang="en-SG" sz="1800" b="0" i="0" kern="1200">
                          <a:solidFill>
                            <a:schemeClr val="lt1"/>
                          </a:solidFill>
                          <a:effectLst/>
                          <a:latin typeface="+mn-lt"/>
                          <a:ea typeface="+mn-ea"/>
                          <a:cs typeface="+mn-cs"/>
                        </a:rPr>
                        <a:t>kick </a:t>
                      </a:r>
                      <a:endParaRPr lang="en-SG"/>
                    </a:p>
                  </a:txBody>
                  <a:tcPr/>
                </a:tc>
                <a:tc>
                  <a:txBody>
                    <a:bodyPr/>
                    <a:lstStyle/>
                    <a:p>
                      <a:r>
                        <a:rPr lang="en-SG" sz="1800" b="0" i="0" kern="1200">
                          <a:solidFill>
                            <a:schemeClr val="lt1"/>
                          </a:solidFill>
                          <a:effectLst/>
                          <a:latin typeface="+mn-lt"/>
                          <a:ea typeface="+mn-ea"/>
                          <a:cs typeface="+mn-cs"/>
                        </a:rPr>
                        <a:t>taste </a:t>
                      </a:r>
                      <a:endParaRPr lang="en-SG"/>
                    </a:p>
                  </a:txBody>
                  <a:tcPr/>
                </a:tc>
                <a:extLst>
                  <a:ext uri="{0D108BD9-81ED-4DB2-BD59-A6C34878D82A}">
                    <a16:rowId xmlns:a16="http://schemas.microsoft.com/office/drawing/2014/main" val="4130598598"/>
                  </a:ext>
                </a:extLst>
              </a:tr>
              <a:tr h="370840">
                <a:tc>
                  <a:txBody>
                    <a:bodyPr/>
                    <a:lstStyle/>
                    <a:p>
                      <a:r>
                        <a:rPr lang="en-US"/>
                        <a:t>1</a:t>
                      </a:r>
                      <a:endParaRPr lang="en-SG"/>
                    </a:p>
                  </a:txBody>
                  <a:tcPr/>
                </a:tc>
                <a:tc>
                  <a:txBody>
                    <a:bodyPr/>
                    <a:lstStyle/>
                    <a:p>
                      <a:r>
                        <a:rPr lang="en-US"/>
                        <a:t>3</a:t>
                      </a:r>
                      <a:endParaRPr lang="en-SG"/>
                    </a:p>
                  </a:txBody>
                  <a:tcPr/>
                </a:tc>
                <a:tc>
                  <a:txBody>
                    <a:bodyPr/>
                    <a:lstStyle/>
                    <a:p>
                      <a:r>
                        <a:rPr lang="en-US"/>
                        <a:t>2</a:t>
                      </a:r>
                      <a:endParaRPr lang="en-SG"/>
                    </a:p>
                  </a:txBody>
                  <a:tcPr/>
                </a:tc>
                <a:tc>
                  <a:txBody>
                    <a:bodyPr/>
                    <a:lstStyle/>
                    <a:p>
                      <a:r>
                        <a:rPr lang="en-US"/>
                        <a:t>0</a:t>
                      </a:r>
                      <a:endParaRPr lang="en-SG"/>
                    </a:p>
                  </a:txBody>
                  <a:tcPr/>
                </a:tc>
                <a:tc>
                  <a:txBody>
                    <a:bodyPr/>
                    <a:lstStyle/>
                    <a:p>
                      <a:r>
                        <a:rPr lang="en-US"/>
                        <a:t>0</a:t>
                      </a:r>
                      <a:endParaRPr lang="en-SG"/>
                    </a:p>
                  </a:txBody>
                  <a:tcPr/>
                </a:tc>
                <a:tc>
                  <a:txBody>
                    <a:bodyPr/>
                    <a:lstStyle/>
                    <a:p>
                      <a:r>
                        <a:rPr lang="en-US"/>
                        <a:t>1</a:t>
                      </a:r>
                      <a:endParaRPr lang="en-SG"/>
                    </a:p>
                  </a:txBody>
                  <a:tcPr/>
                </a:tc>
                <a:extLst>
                  <a:ext uri="{0D108BD9-81ED-4DB2-BD59-A6C34878D82A}">
                    <a16:rowId xmlns:a16="http://schemas.microsoft.com/office/drawing/2014/main" val="3065812983"/>
                  </a:ext>
                </a:extLst>
              </a:tr>
            </a:tbl>
          </a:graphicData>
        </a:graphic>
      </p:graphicFrame>
      <p:graphicFrame>
        <p:nvGraphicFramePr>
          <p:cNvPr id="5" name="Table 4">
            <a:extLst>
              <a:ext uri="{FF2B5EF4-FFF2-40B4-BE49-F238E27FC236}">
                <a16:creationId xmlns:a16="http://schemas.microsoft.com/office/drawing/2014/main" id="{9AC32B19-15A5-402A-A870-E6D7D1593744}"/>
              </a:ext>
            </a:extLst>
          </p:cNvPr>
          <p:cNvGraphicFramePr>
            <a:graphicFrameLocks noGrp="1"/>
          </p:cNvGraphicFramePr>
          <p:nvPr>
            <p:extLst>
              <p:ext uri="{D42A27DB-BD31-4B8C-83A1-F6EECF244321}">
                <p14:modId xmlns:p14="http://schemas.microsoft.com/office/powerpoint/2010/main" val="1182307997"/>
              </p:ext>
            </p:extLst>
          </p:nvPr>
        </p:nvGraphicFramePr>
        <p:xfrm>
          <a:off x="7000762" y="3693257"/>
          <a:ext cx="4860000" cy="1010920"/>
        </p:xfrm>
        <a:graphic>
          <a:graphicData uri="http://schemas.openxmlformats.org/drawingml/2006/table">
            <a:tbl>
              <a:tblPr firstRow="1" bandRow="1">
                <a:tableStyleId>{5C22544A-7EE6-4342-B048-85BDC9FD1C3A}</a:tableStyleId>
              </a:tblPr>
              <a:tblGrid>
                <a:gridCol w="810000">
                  <a:extLst>
                    <a:ext uri="{9D8B030D-6E8A-4147-A177-3AD203B41FA5}">
                      <a16:colId xmlns:a16="http://schemas.microsoft.com/office/drawing/2014/main" val="411228333"/>
                    </a:ext>
                  </a:extLst>
                </a:gridCol>
                <a:gridCol w="810000">
                  <a:extLst>
                    <a:ext uri="{9D8B030D-6E8A-4147-A177-3AD203B41FA5}">
                      <a16:colId xmlns:a16="http://schemas.microsoft.com/office/drawing/2014/main" val="1768906361"/>
                    </a:ext>
                  </a:extLst>
                </a:gridCol>
                <a:gridCol w="751225">
                  <a:extLst>
                    <a:ext uri="{9D8B030D-6E8A-4147-A177-3AD203B41FA5}">
                      <a16:colId xmlns:a16="http://schemas.microsoft.com/office/drawing/2014/main" val="2797844682"/>
                    </a:ext>
                  </a:extLst>
                </a:gridCol>
                <a:gridCol w="868775">
                  <a:extLst>
                    <a:ext uri="{9D8B030D-6E8A-4147-A177-3AD203B41FA5}">
                      <a16:colId xmlns:a16="http://schemas.microsoft.com/office/drawing/2014/main" val="420989992"/>
                    </a:ext>
                  </a:extLst>
                </a:gridCol>
                <a:gridCol w="810000">
                  <a:extLst>
                    <a:ext uri="{9D8B030D-6E8A-4147-A177-3AD203B41FA5}">
                      <a16:colId xmlns:a16="http://schemas.microsoft.com/office/drawing/2014/main" val="2361599776"/>
                    </a:ext>
                  </a:extLst>
                </a:gridCol>
                <a:gridCol w="810000">
                  <a:extLst>
                    <a:ext uri="{9D8B030D-6E8A-4147-A177-3AD203B41FA5}">
                      <a16:colId xmlns:a16="http://schemas.microsoft.com/office/drawing/2014/main" val="2335134860"/>
                    </a:ext>
                  </a:extLst>
                </a:gridCol>
              </a:tblGrid>
              <a:tr h="442167">
                <a:tc>
                  <a:txBody>
                    <a:bodyPr/>
                    <a:lstStyle/>
                    <a:p>
                      <a:r>
                        <a:rPr lang="en-SG" sz="1800" b="0" i="0" kern="1200">
                          <a:solidFill>
                            <a:schemeClr val="lt1"/>
                          </a:solidFill>
                          <a:effectLst/>
                          <a:latin typeface="+mn-lt"/>
                          <a:ea typeface="+mn-ea"/>
                          <a:cs typeface="+mn-cs"/>
                        </a:rPr>
                        <a:t>medicine </a:t>
                      </a:r>
                      <a:endParaRPr lang="en-SG"/>
                    </a:p>
                  </a:txBody>
                  <a:tcPr/>
                </a:tc>
                <a:tc>
                  <a:txBody>
                    <a:bodyPr/>
                    <a:lstStyle/>
                    <a:p>
                      <a:r>
                        <a:rPr lang="en-SG" sz="1800" b="0" i="0" kern="1200">
                          <a:solidFill>
                            <a:schemeClr val="lt1"/>
                          </a:solidFill>
                          <a:effectLst/>
                          <a:latin typeface="+mn-lt"/>
                          <a:ea typeface="+mn-ea"/>
                          <a:cs typeface="+mn-cs"/>
                        </a:rPr>
                        <a:t>dizzy</a:t>
                      </a:r>
                      <a:endParaRPr lang="en-SG"/>
                    </a:p>
                  </a:txBody>
                  <a:tcPr/>
                </a:tc>
                <a:tc>
                  <a:txBody>
                    <a:bodyPr/>
                    <a:lstStyle/>
                    <a:p>
                      <a:r>
                        <a:rPr lang="en-SG" sz="1800" b="0" i="0" kern="1200">
                          <a:solidFill>
                            <a:schemeClr val="lt1"/>
                          </a:solidFill>
                          <a:effectLst/>
                          <a:latin typeface="+mn-lt"/>
                          <a:ea typeface="+mn-ea"/>
                          <a:cs typeface="+mn-cs"/>
                        </a:rPr>
                        <a:t>chew </a:t>
                      </a:r>
                      <a:endParaRPr lang="en-SG"/>
                    </a:p>
                  </a:txBody>
                  <a:tcPr/>
                </a:tc>
                <a:tc>
                  <a:txBody>
                    <a:bodyPr/>
                    <a:lstStyle/>
                    <a:p>
                      <a:r>
                        <a:rPr lang="en-SG" sz="1800" b="0" i="0" kern="1200">
                          <a:solidFill>
                            <a:schemeClr val="lt1"/>
                          </a:solidFill>
                          <a:effectLst/>
                          <a:latin typeface="+mn-lt"/>
                          <a:ea typeface="+mn-ea"/>
                          <a:cs typeface="+mn-cs"/>
                        </a:rPr>
                        <a:t>aspirin </a:t>
                      </a:r>
                      <a:endParaRPr lang="en-SG"/>
                    </a:p>
                  </a:txBody>
                  <a:tcPr/>
                </a:tc>
                <a:tc>
                  <a:txBody>
                    <a:bodyPr/>
                    <a:lstStyle/>
                    <a:p>
                      <a:r>
                        <a:rPr lang="en-SG" sz="1800" b="0" i="0" kern="1200">
                          <a:solidFill>
                            <a:schemeClr val="lt1"/>
                          </a:solidFill>
                          <a:effectLst/>
                          <a:latin typeface="+mn-lt"/>
                          <a:ea typeface="+mn-ea"/>
                          <a:cs typeface="+mn-cs"/>
                        </a:rPr>
                        <a:t>taste </a:t>
                      </a:r>
                      <a:endParaRPr lang="en-SG"/>
                    </a:p>
                  </a:txBody>
                  <a:tcPr/>
                </a:tc>
                <a:tc>
                  <a:txBody>
                    <a:bodyPr/>
                    <a:lstStyle/>
                    <a:p>
                      <a:r>
                        <a:rPr lang="en-SG" sz="1800" b="0" i="0" kern="1200">
                          <a:solidFill>
                            <a:schemeClr val="lt1"/>
                          </a:solidFill>
                          <a:effectLst/>
                          <a:latin typeface="+mn-lt"/>
                          <a:ea typeface="+mn-ea"/>
                          <a:cs typeface="+mn-cs"/>
                        </a:rPr>
                        <a:t>go </a:t>
                      </a:r>
                      <a:endParaRPr lang="en-SG"/>
                    </a:p>
                  </a:txBody>
                  <a:tcPr/>
                </a:tc>
                <a:extLst>
                  <a:ext uri="{0D108BD9-81ED-4DB2-BD59-A6C34878D82A}">
                    <a16:rowId xmlns:a16="http://schemas.microsoft.com/office/drawing/2014/main" val="4130598598"/>
                  </a:ext>
                </a:extLst>
              </a:tr>
              <a:tr h="370840">
                <a:tc>
                  <a:txBody>
                    <a:bodyPr/>
                    <a:lstStyle/>
                    <a:p>
                      <a:r>
                        <a:rPr lang="en-US"/>
                        <a:t>0</a:t>
                      </a:r>
                      <a:endParaRPr lang="en-SG"/>
                    </a:p>
                  </a:txBody>
                  <a:tcPr/>
                </a:tc>
                <a:tc>
                  <a:txBody>
                    <a:bodyPr/>
                    <a:lstStyle/>
                    <a:p>
                      <a:r>
                        <a:rPr lang="en-US"/>
                        <a:t>2</a:t>
                      </a:r>
                      <a:endParaRPr lang="en-SG"/>
                    </a:p>
                  </a:txBody>
                  <a:tcPr/>
                </a:tc>
                <a:tc>
                  <a:txBody>
                    <a:bodyPr/>
                    <a:lstStyle/>
                    <a:p>
                      <a:r>
                        <a:rPr lang="en-US"/>
                        <a:t>0</a:t>
                      </a:r>
                      <a:endParaRPr lang="en-SG"/>
                    </a:p>
                  </a:txBody>
                  <a:tcPr/>
                </a:tc>
                <a:tc>
                  <a:txBody>
                    <a:bodyPr/>
                    <a:lstStyle/>
                    <a:p>
                      <a:r>
                        <a:rPr lang="en-US"/>
                        <a:t>0</a:t>
                      </a:r>
                      <a:endParaRPr lang="en-SG"/>
                    </a:p>
                  </a:txBody>
                  <a:tcPr/>
                </a:tc>
                <a:tc>
                  <a:txBody>
                    <a:bodyPr/>
                    <a:lstStyle/>
                    <a:p>
                      <a:r>
                        <a:rPr lang="en-US"/>
                        <a:t>1</a:t>
                      </a:r>
                      <a:endParaRPr lang="en-SG"/>
                    </a:p>
                  </a:txBody>
                  <a:tcPr/>
                </a:tc>
                <a:tc>
                  <a:txBody>
                    <a:bodyPr/>
                    <a:lstStyle/>
                    <a:p>
                      <a:r>
                        <a:rPr lang="en-US"/>
                        <a:t>0</a:t>
                      </a:r>
                      <a:endParaRPr lang="en-SG"/>
                    </a:p>
                  </a:txBody>
                  <a:tcPr/>
                </a:tc>
                <a:extLst>
                  <a:ext uri="{0D108BD9-81ED-4DB2-BD59-A6C34878D82A}">
                    <a16:rowId xmlns:a16="http://schemas.microsoft.com/office/drawing/2014/main" val="3065812983"/>
                  </a:ext>
                </a:extLst>
              </a:tr>
            </a:tbl>
          </a:graphicData>
        </a:graphic>
      </p:graphicFrame>
      <p:graphicFrame>
        <p:nvGraphicFramePr>
          <p:cNvPr id="7" name="Table 4">
            <a:extLst>
              <a:ext uri="{FF2B5EF4-FFF2-40B4-BE49-F238E27FC236}">
                <a16:creationId xmlns:a16="http://schemas.microsoft.com/office/drawing/2014/main" id="{305E00BD-67D8-4F22-83EC-5AD927BD6094}"/>
              </a:ext>
            </a:extLst>
          </p:cNvPr>
          <p:cNvGraphicFramePr>
            <a:graphicFrameLocks noGrp="1"/>
          </p:cNvGraphicFramePr>
          <p:nvPr>
            <p:extLst>
              <p:ext uri="{D42A27DB-BD31-4B8C-83A1-F6EECF244321}">
                <p14:modId xmlns:p14="http://schemas.microsoft.com/office/powerpoint/2010/main" val="3928923089"/>
              </p:ext>
            </p:extLst>
          </p:nvPr>
        </p:nvGraphicFramePr>
        <p:xfrm>
          <a:off x="7000762" y="5215094"/>
          <a:ext cx="4860000" cy="370840"/>
        </p:xfrm>
        <a:graphic>
          <a:graphicData uri="http://schemas.openxmlformats.org/drawingml/2006/table">
            <a:tbl>
              <a:tblPr firstRow="1" bandRow="1">
                <a:tableStyleId>{5C22544A-7EE6-4342-B048-85BDC9FD1C3A}</a:tableStyleId>
              </a:tblPr>
              <a:tblGrid>
                <a:gridCol w="810000">
                  <a:extLst>
                    <a:ext uri="{9D8B030D-6E8A-4147-A177-3AD203B41FA5}">
                      <a16:colId xmlns:a16="http://schemas.microsoft.com/office/drawing/2014/main" val="1778822100"/>
                    </a:ext>
                  </a:extLst>
                </a:gridCol>
                <a:gridCol w="810000">
                  <a:extLst>
                    <a:ext uri="{9D8B030D-6E8A-4147-A177-3AD203B41FA5}">
                      <a16:colId xmlns:a16="http://schemas.microsoft.com/office/drawing/2014/main" val="3396003107"/>
                    </a:ext>
                  </a:extLst>
                </a:gridCol>
                <a:gridCol w="810000">
                  <a:extLst>
                    <a:ext uri="{9D8B030D-6E8A-4147-A177-3AD203B41FA5}">
                      <a16:colId xmlns:a16="http://schemas.microsoft.com/office/drawing/2014/main" val="922784425"/>
                    </a:ext>
                  </a:extLst>
                </a:gridCol>
                <a:gridCol w="714417">
                  <a:extLst>
                    <a:ext uri="{9D8B030D-6E8A-4147-A177-3AD203B41FA5}">
                      <a16:colId xmlns:a16="http://schemas.microsoft.com/office/drawing/2014/main" val="3949352930"/>
                    </a:ext>
                  </a:extLst>
                </a:gridCol>
                <a:gridCol w="905583">
                  <a:extLst>
                    <a:ext uri="{9D8B030D-6E8A-4147-A177-3AD203B41FA5}">
                      <a16:colId xmlns:a16="http://schemas.microsoft.com/office/drawing/2014/main" val="2835129480"/>
                    </a:ext>
                  </a:extLst>
                </a:gridCol>
                <a:gridCol w="810000">
                  <a:extLst>
                    <a:ext uri="{9D8B030D-6E8A-4147-A177-3AD203B41FA5}">
                      <a16:colId xmlns:a16="http://schemas.microsoft.com/office/drawing/2014/main" val="4185305146"/>
                    </a:ext>
                  </a:extLst>
                </a:gridCol>
              </a:tblGrid>
              <a:tr h="370840">
                <a:tc>
                  <a:txBody>
                    <a:bodyPr/>
                    <a:lstStyle/>
                    <a:p>
                      <a:r>
                        <a:rPr lang="en-US">
                          <a:solidFill>
                            <a:schemeClr val="tx1">
                              <a:lumMod val="75000"/>
                              <a:lumOff val="25000"/>
                            </a:schemeClr>
                          </a:solidFill>
                        </a:rPr>
                        <a:t>0</a:t>
                      </a:r>
                      <a:endParaRPr lang="en-SG">
                        <a:solidFill>
                          <a:schemeClr val="tx1">
                            <a:lumMod val="75000"/>
                            <a:lumOff val="25000"/>
                          </a:schemeClr>
                        </a:solidFill>
                      </a:endParaRPr>
                    </a:p>
                  </a:txBody>
                  <a:tcPr>
                    <a:solidFill>
                      <a:schemeClr val="accent3">
                        <a:lumMod val="20000"/>
                        <a:lumOff val="80000"/>
                      </a:schemeClr>
                    </a:solidFill>
                  </a:tcPr>
                </a:tc>
                <a:tc>
                  <a:txBody>
                    <a:bodyPr/>
                    <a:lstStyle/>
                    <a:p>
                      <a:r>
                        <a:rPr lang="en-US">
                          <a:solidFill>
                            <a:schemeClr val="tx1">
                              <a:lumMod val="75000"/>
                              <a:lumOff val="25000"/>
                            </a:schemeClr>
                          </a:solidFill>
                        </a:rPr>
                        <a:t>3</a:t>
                      </a:r>
                      <a:endParaRPr lang="en-SG">
                        <a:solidFill>
                          <a:schemeClr val="tx1">
                            <a:lumMod val="75000"/>
                            <a:lumOff val="25000"/>
                          </a:schemeClr>
                        </a:solidFill>
                      </a:endParaRPr>
                    </a:p>
                  </a:txBody>
                  <a:tcPr>
                    <a:solidFill>
                      <a:schemeClr val="accent3">
                        <a:lumMod val="20000"/>
                        <a:lumOff val="80000"/>
                      </a:schemeClr>
                    </a:solidFill>
                  </a:tcPr>
                </a:tc>
                <a:tc>
                  <a:txBody>
                    <a:bodyPr/>
                    <a:lstStyle/>
                    <a:p>
                      <a:r>
                        <a:rPr lang="en-US">
                          <a:solidFill>
                            <a:schemeClr val="tx1">
                              <a:lumMod val="75000"/>
                              <a:lumOff val="25000"/>
                            </a:schemeClr>
                          </a:solidFill>
                        </a:rPr>
                        <a:t>2</a:t>
                      </a:r>
                      <a:endParaRPr lang="en-SG">
                        <a:solidFill>
                          <a:schemeClr val="tx1">
                            <a:lumMod val="75000"/>
                            <a:lumOff val="25000"/>
                          </a:schemeClr>
                        </a:solidFill>
                      </a:endParaRPr>
                    </a:p>
                  </a:txBody>
                  <a:tcPr>
                    <a:solidFill>
                      <a:schemeClr val="accent3">
                        <a:lumMod val="20000"/>
                        <a:lumOff val="80000"/>
                      </a:schemeClr>
                    </a:solidFill>
                  </a:tcPr>
                </a:tc>
                <a:tc>
                  <a:txBody>
                    <a:bodyPr/>
                    <a:lstStyle/>
                    <a:p>
                      <a:r>
                        <a:rPr lang="en-US">
                          <a:solidFill>
                            <a:schemeClr val="tx1">
                              <a:lumMod val="75000"/>
                              <a:lumOff val="25000"/>
                            </a:schemeClr>
                          </a:solidFill>
                        </a:rPr>
                        <a:t>0</a:t>
                      </a:r>
                      <a:endParaRPr lang="en-SG">
                        <a:solidFill>
                          <a:schemeClr val="tx1">
                            <a:lumMod val="75000"/>
                            <a:lumOff val="25000"/>
                          </a:schemeClr>
                        </a:solidFill>
                      </a:endParaRPr>
                    </a:p>
                  </a:txBody>
                  <a:tcPr>
                    <a:solidFill>
                      <a:schemeClr val="accent3">
                        <a:lumMod val="20000"/>
                        <a:lumOff val="80000"/>
                      </a:schemeClr>
                    </a:solidFill>
                  </a:tcPr>
                </a:tc>
                <a:tc>
                  <a:txBody>
                    <a:bodyPr/>
                    <a:lstStyle/>
                    <a:p>
                      <a:r>
                        <a:rPr lang="en-US">
                          <a:solidFill>
                            <a:schemeClr val="tx1">
                              <a:lumMod val="75000"/>
                              <a:lumOff val="25000"/>
                            </a:schemeClr>
                          </a:solidFill>
                        </a:rPr>
                        <a:t>0</a:t>
                      </a:r>
                      <a:endParaRPr lang="en-SG">
                        <a:solidFill>
                          <a:schemeClr val="tx1">
                            <a:lumMod val="75000"/>
                            <a:lumOff val="25000"/>
                          </a:schemeClr>
                        </a:solidFill>
                      </a:endParaRPr>
                    </a:p>
                  </a:txBody>
                  <a:tcPr>
                    <a:solidFill>
                      <a:schemeClr val="accent3">
                        <a:lumMod val="20000"/>
                        <a:lumOff val="80000"/>
                      </a:schemeClr>
                    </a:solidFill>
                  </a:tcPr>
                </a:tc>
                <a:tc>
                  <a:txBody>
                    <a:bodyPr/>
                    <a:lstStyle/>
                    <a:p>
                      <a:r>
                        <a:rPr lang="en-US">
                          <a:solidFill>
                            <a:schemeClr val="tx1">
                              <a:lumMod val="75000"/>
                              <a:lumOff val="25000"/>
                            </a:schemeClr>
                          </a:solidFill>
                        </a:rPr>
                        <a:t>1</a:t>
                      </a:r>
                      <a:endParaRPr lang="en-SG">
                        <a:solidFill>
                          <a:schemeClr val="tx1">
                            <a:lumMod val="75000"/>
                            <a:lumOff val="25000"/>
                          </a:schemeClr>
                        </a:solidFill>
                      </a:endParaRPr>
                    </a:p>
                  </a:txBody>
                  <a:tcPr>
                    <a:solidFill>
                      <a:schemeClr val="accent3">
                        <a:lumMod val="20000"/>
                        <a:lumOff val="80000"/>
                      </a:schemeClr>
                    </a:solidFill>
                  </a:tcPr>
                </a:tc>
                <a:extLst>
                  <a:ext uri="{0D108BD9-81ED-4DB2-BD59-A6C34878D82A}">
                    <a16:rowId xmlns:a16="http://schemas.microsoft.com/office/drawing/2014/main" val="3065812983"/>
                  </a:ext>
                </a:extLst>
              </a:tr>
            </a:tbl>
          </a:graphicData>
        </a:graphic>
      </p:graphicFrame>
      <p:graphicFrame>
        <p:nvGraphicFramePr>
          <p:cNvPr id="8" name="Table 4">
            <a:extLst>
              <a:ext uri="{FF2B5EF4-FFF2-40B4-BE49-F238E27FC236}">
                <a16:creationId xmlns:a16="http://schemas.microsoft.com/office/drawing/2014/main" id="{96D30722-4B74-4F17-949A-9919114970A4}"/>
              </a:ext>
            </a:extLst>
          </p:cNvPr>
          <p:cNvGraphicFramePr>
            <a:graphicFrameLocks noGrp="1"/>
          </p:cNvGraphicFramePr>
          <p:nvPr>
            <p:extLst>
              <p:ext uri="{D42A27DB-BD31-4B8C-83A1-F6EECF244321}">
                <p14:modId xmlns:p14="http://schemas.microsoft.com/office/powerpoint/2010/main" val="1403983703"/>
              </p:ext>
            </p:extLst>
          </p:nvPr>
        </p:nvGraphicFramePr>
        <p:xfrm>
          <a:off x="1637522" y="5209050"/>
          <a:ext cx="4860000" cy="370840"/>
        </p:xfrm>
        <a:graphic>
          <a:graphicData uri="http://schemas.openxmlformats.org/drawingml/2006/table">
            <a:tbl>
              <a:tblPr firstRow="1" bandRow="1">
                <a:tableStyleId>{5C22544A-7EE6-4342-B048-85BDC9FD1C3A}</a:tableStyleId>
              </a:tblPr>
              <a:tblGrid>
                <a:gridCol w="810000">
                  <a:extLst>
                    <a:ext uri="{9D8B030D-6E8A-4147-A177-3AD203B41FA5}">
                      <a16:colId xmlns:a16="http://schemas.microsoft.com/office/drawing/2014/main" val="1778822100"/>
                    </a:ext>
                  </a:extLst>
                </a:gridCol>
                <a:gridCol w="810000">
                  <a:extLst>
                    <a:ext uri="{9D8B030D-6E8A-4147-A177-3AD203B41FA5}">
                      <a16:colId xmlns:a16="http://schemas.microsoft.com/office/drawing/2014/main" val="3396003107"/>
                    </a:ext>
                  </a:extLst>
                </a:gridCol>
                <a:gridCol w="810000">
                  <a:extLst>
                    <a:ext uri="{9D8B030D-6E8A-4147-A177-3AD203B41FA5}">
                      <a16:colId xmlns:a16="http://schemas.microsoft.com/office/drawing/2014/main" val="922784425"/>
                    </a:ext>
                  </a:extLst>
                </a:gridCol>
                <a:gridCol w="714417">
                  <a:extLst>
                    <a:ext uri="{9D8B030D-6E8A-4147-A177-3AD203B41FA5}">
                      <a16:colId xmlns:a16="http://schemas.microsoft.com/office/drawing/2014/main" val="3949352930"/>
                    </a:ext>
                  </a:extLst>
                </a:gridCol>
                <a:gridCol w="905583">
                  <a:extLst>
                    <a:ext uri="{9D8B030D-6E8A-4147-A177-3AD203B41FA5}">
                      <a16:colId xmlns:a16="http://schemas.microsoft.com/office/drawing/2014/main" val="2835129480"/>
                    </a:ext>
                  </a:extLst>
                </a:gridCol>
                <a:gridCol w="810000">
                  <a:extLst>
                    <a:ext uri="{9D8B030D-6E8A-4147-A177-3AD203B41FA5}">
                      <a16:colId xmlns:a16="http://schemas.microsoft.com/office/drawing/2014/main" val="4185305146"/>
                    </a:ext>
                  </a:extLst>
                </a:gridCol>
              </a:tblGrid>
              <a:tr h="370840">
                <a:tc>
                  <a:txBody>
                    <a:bodyPr/>
                    <a:lstStyle/>
                    <a:p>
                      <a:r>
                        <a:rPr lang="en-US">
                          <a:solidFill>
                            <a:schemeClr val="tx1">
                              <a:lumMod val="75000"/>
                              <a:lumOff val="25000"/>
                            </a:schemeClr>
                          </a:solidFill>
                        </a:rPr>
                        <a:t>0</a:t>
                      </a:r>
                      <a:endParaRPr lang="en-SG">
                        <a:solidFill>
                          <a:schemeClr val="tx1">
                            <a:lumMod val="75000"/>
                            <a:lumOff val="25000"/>
                          </a:schemeClr>
                        </a:solidFill>
                      </a:endParaRPr>
                    </a:p>
                  </a:txBody>
                  <a:tcPr>
                    <a:solidFill>
                      <a:schemeClr val="accent3">
                        <a:lumMod val="20000"/>
                        <a:lumOff val="80000"/>
                      </a:schemeClr>
                    </a:solidFill>
                  </a:tcPr>
                </a:tc>
                <a:tc>
                  <a:txBody>
                    <a:bodyPr/>
                    <a:lstStyle/>
                    <a:p>
                      <a:r>
                        <a:rPr lang="en-US">
                          <a:solidFill>
                            <a:schemeClr val="tx1">
                              <a:lumMod val="75000"/>
                              <a:lumOff val="25000"/>
                            </a:schemeClr>
                          </a:solidFill>
                        </a:rPr>
                        <a:t>0</a:t>
                      </a:r>
                      <a:endParaRPr lang="en-SG">
                        <a:solidFill>
                          <a:schemeClr val="tx1">
                            <a:lumMod val="75000"/>
                            <a:lumOff val="25000"/>
                          </a:schemeClr>
                        </a:solidFill>
                      </a:endParaRPr>
                    </a:p>
                  </a:txBody>
                  <a:tcPr>
                    <a:solidFill>
                      <a:schemeClr val="accent3">
                        <a:lumMod val="20000"/>
                        <a:lumOff val="80000"/>
                      </a:schemeClr>
                    </a:solidFill>
                  </a:tcPr>
                </a:tc>
                <a:tc>
                  <a:txBody>
                    <a:bodyPr/>
                    <a:lstStyle/>
                    <a:p>
                      <a:r>
                        <a:rPr lang="en-US">
                          <a:solidFill>
                            <a:schemeClr val="tx1">
                              <a:lumMod val="75000"/>
                              <a:lumOff val="25000"/>
                            </a:schemeClr>
                          </a:solidFill>
                        </a:rPr>
                        <a:t>1</a:t>
                      </a:r>
                      <a:endParaRPr lang="en-SG">
                        <a:solidFill>
                          <a:schemeClr val="tx1">
                            <a:lumMod val="75000"/>
                            <a:lumOff val="25000"/>
                          </a:schemeClr>
                        </a:solidFill>
                      </a:endParaRPr>
                    </a:p>
                  </a:txBody>
                  <a:tcPr>
                    <a:solidFill>
                      <a:schemeClr val="accent3">
                        <a:lumMod val="20000"/>
                        <a:lumOff val="80000"/>
                      </a:schemeClr>
                    </a:solidFill>
                  </a:tcPr>
                </a:tc>
                <a:tc>
                  <a:txBody>
                    <a:bodyPr/>
                    <a:lstStyle/>
                    <a:p>
                      <a:r>
                        <a:rPr lang="en-US">
                          <a:solidFill>
                            <a:schemeClr val="tx1">
                              <a:lumMod val="75000"/>
                              <a:lumOff val="25000"/>
                            </a:schemeClr>
                          </a:solidFill>
                        </a:rPr>
                        <a:t>0</a:t>
                      </a:r>
                      <a:endParaRPr lang="en-SG">
                        <a:solidFill>
                          <a:schemeClr val="tx1">
                            <a:lumMod val="75000"/>
                            <a:lumOff val="25000"/>
                          </a:schemeClr>
                        </a:solidFill>
                      </a:endParaRPr>
                    </a:p>
                  </a:txBody>
                  <a:tcPr>
                    <a:solidFill>
                      <a:schemeClr val="accent3">
                        <a:lumMod val="20000"/>
                        <a:lumOff val="80000"/>
                      </a:schemeClr>
                    </a:solidFill>
                  </a:tcPr>
                </a:tc>
                <a:tc>
                  <a:txBody>
                    <a:bodyPr/>
                    <a:lstStyle/>
                    <a:p>
                      <a:r>
                        <a:rPr lang="en-US">
                          <a:solidFill>
                            <a:schemeClr val="tx1">
                              <a:lumMod val="75000"/>
                              <a:lumOff val="25000"/>
                            </a:schemeClr>
                          </a:solidFill>
                        </a:rPr>
                        <a:t>2</a:t>
                      </a:r>
                      <a:endParaRPr lang="en-SG">
                        <a:solidFill>
                          <a:schemeClr val="tx1">
                            <a:lumMod val="75000"/>
                            <a:lumOff val="25000"/>
                          </a:schemeClr>
                        </a:solidFill>
                      </a:endParaRPr>
                    </a:p>
                  </a:txBody>
                  <a:tcPr>
                    <a:solidFill>
                      <a:schemeClr val="accent3">
                        <a:lumMod val="20000"/>
                        <a:lumOff val="80000"/>
                      </a:schemeClr>
                    </a:solidFill>
                  </a:tcPr>
                </a:tc>
                <a:tc>
                  <a:txBody>
                    <a:bodyPr/>
                    <a:lstStyle/>
                    <a:p>
                      <a:r>
                        <a:rPr lang="en-US">
                          <a:solidFill>
                            <a:schemeClr val="tx1">
                              <a:lumMod val="75000"/>
                              <a:lumOff val="25000"/>
                            </a:schemeClr>
                          </a:solidFill>
                        </a:rPr>
                        <a:t>0</a:t>
                      </a:r>
                      <a:endParaRPr lang="en-SG">
                        <a:solidFill>
                          <a:schemeClr val="tx1">
                            <a:lumMod val="75000"/>
                            <a:lumOff val="25000"/>
                          </a:schemeClr>
                        </a:solidFill>
                      </a:endParaRPr>
                    </a:p>
                  </a:txBody>
                  <a:tcPr>
                    <a:solidFill>
                      <a:schemeClr val="accent3">
                        <a:lumMod val="20000"/>
                        <a:lumOff val="80000"/>
                      </a:schemeClr>
                    </a:solidFill>
                  </a:tcPr>
                </a:tc>
                <a:extLst>
                  <a:ext uri="{0D108BD9-81ED-4DB2-BD59-A6C34878D82A}">
                    <a16:rowId xmlns:a16="http://schemas.microsoft.com/office/drawing/2014/main" val="3065812983"/>
                  </a:ext>
                </a:extLst>
              </a:tr>
            </a:tbl>
          </a:graphicData>
        </a:graphic>
      </p:graphicFrame>
      <p:grpSp>
        <p:nvGrpSpPr>
          <p:cNvPr id="20" name="Group 19">
            <a:extLst>
              <a:ext uri="{FF2B5EF4-FFF2-40B4-BE49-F238E27FC236}">
                <a16:creationId xmlns:a16="http://schemas.microsoft.com/office/drawing/2014/main" id="{359F4FF9-8465-4D50-9DFD-3A3D4D92BED6}"/>
              </a:ext>
            </a:extLst>
          </p:cNvPr>
          <p:cNvGrpSpPr/>
          <p:nvPr/>
        </p:nvGrpSpPr>
        <p:grpSpPr>
          <a:xfrm>
            <a:off x="111998" y="3784261"/>
            <a:ext cx="11686563" cy="2492316"/>
            <a:chOff x="202194" y="4283402"/>
            <a:chExt cx="11686563" cy="2492316"/>
          </a:xfrm>
        </p:grpSpPr>
        <p:sp>
          <p:nvSpPr>
            <p:cNvPr id="10" name="Left Brace 9">
              <a:extLst>
                <a:ext uri="{FF2B5EF4-FFF2-40B4-BE49-F238E27FC236}">
                  <a16:creationId xmlns:a16="http://schemas.microsoft.com/office/drawing/2014/main" id="{5A20603D-6DF6-4802-B1AC-D0B8CF300F26}"/>
                </a:ext>
              </a:extLst>
            </p:cNvPr>
            <p:cNvSpPr/>
            <p:nvPr/>
          </p:nvSpPr>
          <p:spPr>
            <a:xfrm>
              <a:off x="1110342" y="4333169"/>
              <a:ext cx="531845" cy="16701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e 10">
              <a:extLst>
                <a:ext uri="{FF2B5EF4-FFF2-40B4-BE49-F238E27FC236}">
                  <a16:creationId xmlns:a16="http://schemas.microsoft.com/office/drawing/2014/main" id="{0FBE4738-133A-4900-8614-37FF9B9BA999}"/>
                </a:ext>
              </a:extLst>
            </p:cNvPr>
            <p:cNvSpPr/>
            <p:nvPr/>
          </p:nvSpPr>
          <p:spPr>
            <a:xfrm rot="16200000">
              <a:off x="6627845" y="1384001"/>
              <a:ext cx="531845" cy="99899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TextBox 11">
              <a:extLst>
                <a:ext uri="{FF2B5EF4-FFF2-40B4-BE49-F238E27FC236}">
                  <a16:creationId xmlns:a16="http://schemas.microsoft.com/office/drawing/2014/main" id="{AFFC73C5-2786-43B8-ABCE-7AC6DE950DD8}"/>
                </a:ext>
              </a:extLst>
            </p:cNvPr>
            <p:cNvSpPr txBox="1"/>
            <p:nvPr/>
          </p:nvSpPr>
          <p:spPr>
            <a:xfrm>
              <a:off x="202194" y="4868177"/>
              <a:ext cx="838168" cy="600164"/>
            </a:xfrm>
            <a:prstGeom prst="rect">
              <a:avLst/>
            </a:prstGeom>
            <a:noFill/>
          </p:spPr>
          <p:txBody>
            <a:bodyPr wrap="square" rtlCol="0">
              <a:spAutoFit/>
            </a:bodyPr>
            <a:lstStyle/>
            <a:p>
              <a:r>
                <a:rPr lang="en-US" sz="1100"/>
                <a:t>Number of symptom text</a:t>
              </a:r>
              <a:endParaRPr lang="en-SG" sz="1100"/>
            </a:p>
          </p:txBody>
        </p:sp>
        <p:sp>
          <p:nvSpPr>
            <p:cNvPr id="13" name="TextBox 12">
              <a:extLst>
                <a:ext uri="{FF2B5EF4-FFF2-40B4-BE49-F238E27FC236}">
                  <a16:creationId xmlns:a16="http://schemas.microsoft.com/office/drawing/2014/main" id="{9F660C69-2096-4356-9304-D70BBF705E9D}"/>
                </a:ext>
              </a:extLst>
            </p:cNvPr>
            <p:cNvSpPr txBox="1"/>
            <p:nvPr/>
          </p:nvSpPr>
          <p:spPr>
            <a:xfrm>
              <a:off x="5747689" y="6514108"/>
              <a:ext cx="2481911" cy="261610"/>
            </a:xfrm>
            <a:prstGeom prst="rect">
              <a:avLst/>
            </a:prstGeom>
            <a:noFill/>
          </p:spPr>
          <p:txBody>
            <a:bodyPr wrap="square" rtlCol="0">
              <a:spAutoFit/>
            </a:bodyPr>
            <a:lstStyle/>
            <a:p>
              <a:r>
                <a:rPr lang="en-US" sz="1100"/>
                <a:t>The score on each vocabulary</a:t>
              </a:r>
              <a:endParaRPr lang="en-SG" sz="1100"/>
            </a:p>
          </p:txBody>
        </p:sp>
        <p:grpSp>
          <p:nvGrpSpPr>
            <p:cNvPr id="19" name="Group 18">
              <a:extLst>
                <a:ext uri="{FF2B5EF4-FFF2-40B4-BE49-F238E27FC236}">
                  <a16:creationId xmlns:a16="http://schemas.microsoft.com/office/drawing/2014/main" id="{AFF5470F-994E-4889-92C2-D76FDF654A98}"/>
                </a:ext>
              </a:extLst>
            </p:cNvPr>
            <p:cNvGrpSpPr/>
            <p:nvPr/>
          </p:nvGrpSpPr>
          <p:grpSpPr>
            <a:xfrm>
              <a:off x="4200330" y="4283402"/>
              <a:ext cx="5978319" cy="1764350"/>
              <a:chOff x="4200330" y="4283402"/>
              <a:chExt cx="5978319" cy="1764350"/>
            </a:xfrm>
          </p:grpSpPr>
          <p:sp>
            <p:nvSpPr>
              <p:cNvPr id="14" name="TextBox 13">
                <a:extLst>
                  <a:ext uri="{FF2B5EF4-FFF2-40B4-BE49-F238E27FC236}">
                    <a16:creationId xmlns:a16="http://schemas.microsoft.com/office/drawing/2014/main" id="{B6DAA77F-20D6-4626-976B-B95E4359ABDB}"/>
                  </a:ext>
                </a:extLst>
              </p:cNvPr>
              <p:cNvSpPr txBox="1"/>
              <p:nvPr/>
            </p:nvSpPr>
            <p:spPr>
              <a:xfrm>
                <a:off x="6671727" y="4283402"/>
                <a:ext cx="382216" cy="584775"/>
              </a:xfrm>
              <a:prstGeom prst="rect">
                <a:avLst/>
              </a:prstGeom>
              <a:noFill/>
            </p:spPr>
            <p:txBody>
              <a:bodyPr wrap="square" rtlCol="0">
                <a:spAutoFit/>
              </a:bodyPr>
              <a:lstStyle/>
              <a:p>
                <a:pPr algn="just"/>
                <a:r>
                  <a:rPr lang="en-US" sz="3200"/>
                  <a:t>…</a:t>
                </a:r>
                <a:endParaRPr lang="en-SG" sz="1100"/>
              </a:p>
            </p:txBody>
          </p:sp>
          <p:sp>
            <p:nvSpPr>
              <p:cNvPr id="15" name="TextBox 14">
                <a:extLst>
                  <a:ext uri="{FF2B5EF4-FFF2-40B4-BE49-F238E27FC236}">
                    <a16:creationId xmlns:a16="http://schemas.microsoft.com/office/drawing/2014/main" id="{2D87E38F-5242-45DC-BF1E-C9CE11373E3B}"/>
                  </a:ext>
                </a:extLst>
              </p:cNvPr>
              <p:cNvSpPr txBox="1"/>
              <p:nvPr/>
            </p:nvSpPr>
            <p:spPr>
              <a:xfrm>
                <a:off x="6671727" y="5462977"/>
                <a:ext cx="382216" cy="584775"/>
              </a:xfrm>
              <a:prstGeom prst="rect">
                <a:avLst/>
              </a:prstGeom>
              <a:noFill/>
            </p:spPr>
            <p:txBody>
              <a:bodyPr wrap="square" rtlCol="0">
                <a:spAutoFit/>
              </a:bodyPr>
              <a:lstStyle/>
              <a:p>
                <a:pPr algn="just"/>
                <a:r>
                  <a:rPr lang="en-US" sz="3200"/>
                  <a:t>…</a:t>
                </a:r>
                <a:endParaRPr lang="en-SG" sz="1100"/>
              </a:p>
            </p:txBody>
          </p:sp>
          <p:sp>
            <p:nvSpPr>
              <p:cNvPr id="16" name="TextBox 15">
                <a:extLst>
                  <a:ext uri="{FF2B5EF4-FFF2-40B4-BE49-F238E27FC236}">
                    <a16:creationId xmlns:a16="http://schemas.microsoft.com/office/drawing/2014/main" id="{C19AA7FD-4505-40EF-A972-79CA4278D138}"/>
                  </a:ext>
                </a:extLst>
              </p:cNvPr>
              <p:cNvSpPr txBox="1"/>
              <p:nvPr/>
            </p:nvSpPr>
            <p:spPr>
              <a:xfrm>
                <a:off x="9501541" y="5280388"/>
                <a:ext cx="677108" cy="370841"/>
              </a:xfrm>
              <a:prstGeom prst="rect">
                <a:avLst/>
              </a:prstGeom>
              <a:noFill/>
            </p:spPr>
            <p:txBody>
              <a:bodyPr vert="eaVert" wrap="square" rtlCol="0" anchor="ctr">
                <a:spAutoFit/>
              </a:bodyPr>
              <a:lstStyle/>
              <a:p>
                <a:pPr algn="just"/>
                <a:r>
                  <a:rPr lang="en-US" sz="3200"/>
                  <a:t>…</a:t>
                </a:r>
                <a:endParaRPr lang="en-SG" sz="1100"/>
              </a:p>
            </p:txBody>
          </p:sp>
          <p:sp>
            <p:nvSpPr>
              <p:cNvPr id="18" name="TextBox 17">
                <a:extLst>
                  <a:ext uri="{FF2B5EF4-FFF2-40B4-BE49-F238E27FC236}">
                    <a16:creationId xmlns:a16="http://schemas.microsoft.com/office/drawing/2014/main" id="{B6B65EA9-4960-44A3-8954-1BD82389EA24}"/>
                  </a:ext>
                </a:extLst>
              </p:cNvPr>
              <p:cNvSpPr txBox="1"/>
              <p:nvPr/>
            </p:nvSpPr>
            <p:spPr>
              <a:xfrm>
                <a:off x="4200330" y="5280388"/>
                <a:ext cx="677108" cy="370841"/>
              </a:xfrm>
              <a:prstGeom prst="rect">
                <a:avLst/>
              </a:prstGeom>
              <a:noFill/>
            </p:spPr>
            <p:txBody>
              <a:bodyPr vert="eaVert" wrap="square" rtlCol="0" anchor="ctr">
                <a:spAutoFit/>
              </a:bodyPr>
              <a:lstStyle/>
              <a:p>
                <a:pPr algn="just"/>
                <a:r>
                  <a:rPr lang="en-US" sz="3200"/>
                  <a:t>…</a:t>
                </a:r>
                <a:endParaRPr lang="en-SG" sz="1100"/>
              </a:p>
            </p:txBody>
          </p:sp>
        </p:grpSp>
      </p:grpSp>
    </p:spTree>
    <p:extLst>
      <p:ext uri="{BB962C8B-B14F-4D97-AF65-F5344CB8AC3E}">
        <p14:creationId xmlns:p14="http://schemas.microsoft.com/office/powerpoint/2010/main" val="1845794560"/>
      </p:ext>
    </p:extLst>
  </p:cSld>
  <p:clrMapOvr>
    <a:masterClrMapping/>
  </p:clrMapOvr>
  <mc:AlternateContent xmlns:mc="http://schemas.openxmlformats.org/markup-compatibility/2006">
    <mc:Choice xmlns:p14="http://schemas.microsoft.com/office/powerpoint/2010/main" Requires="p14">
      <p:transition spd="slow" p14:dur="2000" advTm="14416"/>
    </mc:Choice>
    <mc:Fallback>
      <p:transition spd="slow" advTm="14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A1CFC9C-2AF6-46D7-9F52-1A8F8A8D3046}"/>
              </a:ext>
            </a:extLst>
          </p:cNvPr>
          <p:cNvSpPr>
            <a:spLocks noGrp="1"/>
          </p:cNvSpPr>
          <p:nvPr>
            <p:ph type="title"/>
          </p:nvPr>
        </p:nvSpPr>
        <p:spPr>
          <a:xfrm>
            <a:off x="791852" y="258949"/>
            <a:ext cx="10363200" cy="1314443"/>
          </a:xfrm>
        </p:spPr>
        <p:txBody>
          <a:bodyPr/>
          <a:lstStyle/>
          <a:p>
            <a:r>
              <a:rPr lang="en-US"/>
              <a:t>TF-IDF  and SVM method</a:t>
            </a:r>
            <a:endParaRPr lang="en-SG"/>
          </a:p>
        </p:txBody>
      </p:sp>
      <p:sp>
        <p:nvSpPr>
          <p:cNvPr id="3" name="Content Placeholder 2">
            <a:extLst>
              <a:ext uri="{FF2B5EF4-FFF2-40B4-BE49-F238E27FC236}">
                <a16:creationId xmlns:a16="http://schemas.microsoft.com/office/drawing/2014/main" id="{AC3F99EE-BB09-4679-BF2C-C39F9D7B20B6}"/>
              </a:ext>
            </a:extLst>
          </p:cNvPr>
          <p:cNvSpPr>
            <a:spLocks noGrp="1"/>
          </p:cNvSpPr>
          <p:nvPr>
            <p:ph idx="1"/>
          </p:nvPr>
        </p:nvSpPr>
        <p:spPr>
          <a:xfrm>
            <a:off x="914399" y="1480008"/>
            <a:ext cx="10363200" cy="4461821"/>
          </a:xfrm>
        </p:spPr>
        <p:txBody>
          <a:bodyPr/>
          <a:lstStyle/>
          <a:p>
            <a:r>
              <a:rPr lang="en-US"/>
              <a:t>To deal with the sparse dataset, a SVM is used as model for the text classification.</a:t>
            </a:r>
          </a:p>
          <a:p>
            <a:r>
              <a:rPr lang="en-US"/>
              <a:t>Support vector machines (SVM) were the state-of-the-art ML model before the advent of Deep Learning due to its high accuracy.</a:t>
            </a:r>
          </a:p>
          <a:p>
            <a:endParaRPr lang="en-US"/>
          </a:p>
          <a:p>
            <a:endParaRPr lang="en-US"/>
          </a:p>
        </p:txBody>
      </p:sp>
      <p:pic>
        <p:nvPicPr>
          <p:cNvPr id="2" name="Picture 1">
            <a:extLst>
              <a:ext uri="{FF2B5EF4-FFF2-40B4-BE49-F238E27FC236}">
                <a16:creationId xmlns:a16="http://schemas.microsoft.com/office/drawing/2014/main" id="{91895D05-A872-481D-890C-2A9294A6A2C5}"/>
              </a:ext>
            </a:extLst>
          </p:cNvPr>
          <p:cNvPicPr>
            <a:picLocks noChangeAspect="1"/>
          </p:cNvPicPr>
          <p:nvPr/>
        </p:nvPicPr>
        <p:blipFill>
          <a:blip r:embed="rId2"/>
          <a:stretch>
            <a:fillRect/>
          </a:stretch>
        </p:blipFill>
        <p:spPr>
          <a:xfrm>
            <a:off x="6407093" y="3178421"/>
            <a:ext cx="4572396" cy="2286198"/>
          </a:xfrm>
          <a:prstGeom prst="rect">
            <a:avLst/>
          </a:prstGeom>
        </p:spPr>
      </p:pic>
      <p:pic>
        <p:nvPicPr>
          <p:cNvPr id="6" name="Picture 5">
            <a:extLst>
              <a:ext uri="{FF2B5EF4-FFF2-40B4-BE49-F238E27FC236}">
                <a16:creationId xmlns:a16="http://schemas.microsoft.com/office/drawing/2014/main" id="{F398D9BB-2B8D-4A1E-982F-D64FF837CE8B}"/>
              </a:ext>
            </a:extLst>
          </p:cNvPr>
          <p:cNvPicPr>
            <a:picLocks noChangeAspect="1"/>
          </p:cNvPicPr>
          <p:nvPr/>
        </p:nvPicPr>
        <p:blipFill>
          <a:blip r:embed="rId3"/>
          <a:stretch>
            <a:fillRect/>
          </a:stretch>
        </p:blipFill>
        <p:spPr>
          <a:xfrm>
            <a:off x="791852" y="3774605"/>
            <a:ext cx="4993057" cy="1603387"/>
          </a:xfrm>
          <a:prstGeom prst="rect">
            <a:avLst/>
          </a:prstGeom>
        </p:spPr>
      </p:pic>
    </p:spTree>
    <p:extLst>
      <p:ext uri="{BB962C8B-B14F-4D97-AF65-F5344CB8AC3E}">
        <p14:creationId xmlns:p14="http://schemas.microsoft.com/office/powerpoint/2010/main" val="516157796"/>
      </p:ext>
    </p:extLst>
  </p:cSld>
  <p:clrMapOvr>
    <a:masterClrMapping/>
  </p:clrMapOvr>
  <mc:AlternateContent xmlns:mc="http://schemas.openxmlformats.org/markup-compatibility/2006">
    <mc:Choice xmlns:p14="http://schemas.microsoft.com/office/powerpoint/2010/main" Requires="p14">
      <p:transition spd="slow" p14:dur="2000" advTm="24624"/>
    </mc:Choice>
    <mc:Fallback>
      <p:transition spd="slow" advTm="2462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text&#10;&#10;Description automatically generated">
            <a:extLst>
              <a:ext uri="{FF2B5EF4-FFF2-40B4-BE49-F238E27FC236}">
                <a16:creationId xmlns:a16="http://schemas.microsoft.com/office/drawing/2014/main" id="{7552C2BD-66EA-4FD2-BEDD-0B6672924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634" y="409777"/>
            <a:ext cx="7960137" cy="5510255"/>
          </a:xfrm>
          <a:prstGeom prst="rect">
            <a:avLst/>
          </a:prstGeom>
        </p:spPr>
      </p:pic>
      <p:sp>
        <p:nvSpPr>
          <p:cNvPr id="7" name="Title 16">
            <a:extLst>
              <a:ext uri="{FF2B5EF4-FFF2-40B4-BE49-F238E27FC236}">
                <a16:creationId xmlns:a16="http://schemas.microsoft.com/office/drawing/2014/main" id="{117BF6E6-D421-45BE-A15E-ECAB7FCB0EED}"/>
              </a:ext>
            </a:extLst>
          </p:cNvPr>
          <p:cNvSpPr>
            <a:spLocks noGrp="1"/>
          </p:cNvSpPr>
          <p:nvPr>
            <p:ph type="title"/>
          </p:nvPr>
        </p:nvSpPr>
        <p:spPr>
          <a:xfrm>
            <a:off x="763571" y="192961"/>
            <a:ext cx="10363200" cy="1314443"/>
          </a:xfrm>
        </p:spPr>
        <p:txBody>
          <a:bodyPr/>
          <a:lstStyle/>
          <a:p>
            <a:r>
              <a:rPr lang="en-US"/>
              <a:t>Flowchart</a:t>
            </a:r>
            <a:endParaRPr lang="en-SG"/>
          </a:p>
        </p:txBody>
      </p:sp>
    </p:spTree>
    <p:extLst>
      <p:ext uri="{BB962C8B-B14F-4D97-AF65-F5344CB8AC3E}">
        <p14:creationId xmlns:p14="http://schemas.microsoft.com/office/powerpoint/2010/main" val="2756358089"/>
      </p:ext>
    </p:extLst>
  </p:cSld>
  <p:clrMapOvr>
    <a:masterClrMapping/>
  </p:clrMapOvr>
  <mc:AlternateContent xmlns:mc="http://schemas.openxmlformats.org/markup-compatibility/2006">
    <mc:Choice xmlns:p14="http://schemas.microsoft.com/office/powerpoint/2010/main" Requires="p14">
      <p:transition spd="slow" p14:dur="2000" advTm="18261"/>
    </mc:Choice>
    <mc:Fallback>
      <p:transition spd="slow" advTm="1826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1919204347" descr="Text&#10;&#10;Description automatically generated">
            <a:extLst>
              <a:ext uri="{FF2B5EF4-FFF2-40B4-BE49-F238E27FC236}">
                <a16:creationId xmlns:a16="http://schemas.microsoft.com/office/drawing/2014/main" id="{22A0EE4F-516D-41A0-8772-340DB85CD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16" y="1159686"/>
            <a:ext cx="3289446" cy="549971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919204346" descr="A picture containing text, plaque, screenshot&#10;&#10;Description automatically generated">
            <a:extLst>
              <a:ext uri="{FF2B5EF4-FFF2-40B4-BE49-F238E27FC236}">
                <a16:creationId xmlns:a16="http://schemas.microsoft.com/office/drawing/2014/main" id="{030E569B-22E6-4341-BCED-4277AECFE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21" y="1159686"/>
            <a:ext cx="2831026" cy="54409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a:extLst>
              <a:ext uri="{FF2B5EF4-FFF2-40B4-BE49-F238E27FC236}">
                <a16:creationId xmlns:a16="http://schemas.microsoft.com/office/drawing/2014/main" id="{7398E6BF-D0A4-428E-A29B-7C5547A16394}"/>
              </a:ext>
            </a:extLst>
          </p:cNvPr>
          <p:cNvSpPr>
            <a:spLocks noChangeArrowheads="1"/>
          </p:cNvSpPr>
          <p:nvPr/>
        </p:nvSpPr>
        <p:spPr bwMode="auto">
          <a:xfrm>
            <a:off x="3667225" y="-76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3" name="Title 16">
            <a:extLst>
              <a:ext uri="{FF2B5EF4-FFF2-40B4-BE49-F238E27FC236}">
                <a16:creationId xmlns:a16="http://schemas.microsoft.com/office/drawing/2014/main" id="{EA282B2B-FBAB-4D7C-93C1-4150BEF7E4AC}"/>
              </a:ext>
            </a:extLst>
          </p:cNvPr>
          <p:cNvSpPr>
            <a:spLocks noGrp="1"/>
          </p:cNvSpPr>
          <p:nvPr>
            <p:ph type="title"/>
          </p:nvPr>
        </p:nvSpPr>
        <p:spPr>
          <a:xfrm>
            <a:off x="763571" y="192961"/>
            <a:ext cx="10363200" cy="1314443"/>
          </a:xfrm>
        </p:spPr>
        <p:txBody>
          <a:bodyPr>
            <a:normAutofit/>
          </a:bodyPr>
          <a:lstStyle/>
          <a:p>
            <a:r>
              <a:rPr lang="en-US" sz="3600"/>
              <a:t>Data imbalance and resolution</a:t>
            </a:r>
            <a:endParaRPr lang="en-SG" sz="3600"/>
          </a:p>
        </p:txBody>
      </p:sp>
      <p:sp>
        <p:nvSpPr>
          <p:cNvPr id="9" name="TextBox 8">
            <a:extLst>
              <a:ext uri="{FF2B5EF4-FFF2-40B4-BE49-F238E27FC236}">
                <a16:creationId xmlns:a16="http://schemas.microsoft.com/office/drawing/2014/main" id="{08D1C76B-FC16-4EAE-8F21-743AD48F4C82}"/>
              </a:ext>
            </a:extLst>
          </p:cNvPr>
          <p:cNvSpPr txBox="1"/>
          <p:nvPr/>
        </p:nvSpPr>
        <p:spPr>
          <a:xfrm>
            <a:off x="4359387" y="3724876"/>
            <a:ext cx="2462634" cy="369332"/>
          </a:xfrm>
          <a:prstGeom prst="rect">
            <a:avLst/>
          </a:prstGeom>
          <a:noFill/>
        </p:spPr>
        <p:txBody>
          <a:bodyPr wrap="square" rtlCol="0">
            <a:spAutoFit/>
          </a:bodyPr>
          <a:lstStyle/>
          <a:p>
            <a:r>
              <a:rPr lang="en-US">
                <a:sym typeface="Wingdings" panose="05000000000000000000" pitchFamily="2" charset="2"/>
              </a:rPr>
              <a:t> Down sampling </a:t>
            </a:r>
            <a:endParaRPr lang="en-SG"/>
          </a:p>
        </p:txBody>
      </p:sp>
    </p:spTree>
    <p:extLst>
      <p:ext uri="{BB962C8B-B14F-4D97-AF65-F5344CB8AC3E}">
        <p14:creationId xmlns:p14="http://schemas.microsoft.com/office/powerpoint/2010/main" val="2263343522"/>
      </p:ext>
    </p:extLst>
  </p:cSld>
  <p:clrMapOvr>
    <a:masterClrMapping/>
  </p:clrMapOvr>
  <mc:AlternateContent xmlns:mc="http://schemas.openxmlformats.org/markup-compatibility/2006">
    <mc:Choice xmlns:p14="http://schemas.microsoft.com/office/powerpoint/2010/main" Requires="p14">
      <p:transition spd="slow" p14:dur="2000" advTm="23672"/>
    </mc:Choice>
    <mc:Fallback>
      <p:transition spd="slow" advTm="2367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B157-2B4F-4782-A9F8-BF19771051A7}"/>
              </a:ext>
            </a:extLst>
          </p:cNvPr>
          <p:cNvSpPr>
            <a:spLocks noGrp="1"/>
          </p:cNvSpPr>
          <p:nvPr>
            <p:ph type="ctrTitle"/>
          </p:nvPr>
        </p:nvSpPr>
        <p:spPr/>
        <p:txBody>
          <a:bodyPr/>
          <a:lstStyle/>
          <a:p>
            <a:r>
              <a:rPr lang="en-US">
                <a:ea typeface="+mj-lt"/>
                <a:cs typeface="+mj-lt"/>
              </a:rPr>
              <a:t>Introduction</a:t>
            </a:r>
            <a:endParaRPr lang="en-SG"/>
          </a:p>
        </p:txBody>
      </p:sp>
      <p:sp>
        <p:nvSpPr>
          <p:cNvPr id="3" name="Subtitle 2">
            <a:extLst>
              <a:ext uri="{FF2B5EF4-FFF2-40B4-BE49-F238E27FC236}">
                <a16:creationId xmlns:a16="http://schemas.microsoft.com/office/drawing/2014/main" id="{C09784B5-4F35-4135-B125-32378E8EEDF2}"/>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2363046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70B3-3917-4EA2-A1B5-3DC8B5318F57}"/>
              </a:ext>
            </a:extLst>
          </p:cNvPr>
          <p:cNvSpPr>
            <a:spLocks noGrp="1"/>
          </p:cNvSpPr>
          <p:nvPr>
            <p:ph type="title"/>
          </p:nvPr>
        </p:nvSpPr>
        <p:spPr/>
        <p:txBody>
          <a:bodyPr/>
          <a:lstStyle/>
          <a:p>
            <a:r>
              <a:rPr lang="en-US"/>
              <a:t>Word2Vec DL Model</a:t>
            </a:r>
            <a:endParaRPr lang="en-SG"/>
          </a:p>
        </p:txBody>
      </p:sp>
      <p:sp>
        <p:nvSpPr>
          <p:cNvPr id="3" name="Text Placeholder 2">
            <a:extLst>
              <a:ext uri="{FF2B5EF4-FFF2-40B4-BE49-F238E27FC236}">
                <a16:creationId xmlns:a16="http://schemas.microsoft.com/office/drawing/2014/main" id="{564C439A-46B0-41A3-8F62-EDED46A88364}"/>
              </a:ext>
            </a:extLst>
          </p:cNvPr>
          <p:cNvSpPr>
            <a:spLocks noGrp="1"/>
          </p:cNvSpPr>
          <p:nvPr>
            <p:ph type="body" idx="1"/>
          </p:nvPr>
        </p:nvSpPr>
        <p:spPr/>
        <p:txBody>
          <a:bodyPr/>
          <a:lstStyle/>
          <a:p>
            <a:r>
              <a:rPr lang="en-US">
                <a:ea typeface="+mj-lt"/>
                <a:cs typeface="+mj-lt"/>
              </a:rPr>
              <a:t>Text classification for adverse effect symptoms</a:t>
            </a:r>
            <a:endParaRPr lang="en-SG"/>
          </a:p>
        </p:txBody>
      </p:sp>
    </p:spTree>
    <p:extLst>
      <p:ext uri="{BB962C8B-B14F-4D97-AF65-F5344CB8AC3E}">
        <p14:creationId xmlns:p14="http://schemas.microsoft.com/office/powerpoint/2010/main" val="2901581193"/>
      </p:ext>
    </p:extLst>
  </p:cSld>
  <p:clrMapOvr>
    <a:masterClrMapping/>
  </p:clrMapOvr>
  <mc:AlternateContent xmlns:mc="http://schemas.openxmlformats.org/markup-compatibility/2006">
    <mc:Choice xmlns:p14="http://schemas.microsoft.com/office/powerpoint/2010/main" Requires="p14">
      <p:transition spd="slow" p14:dur="2000" advTm="7719"/>
    </mc:Choice>
    <mc:Fallback>
      <p:transition spd="slow" advTm="771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B1B6-D793-4B55-879C-E2B4FC64DF48}"/>
              </a:ext>
            </a:extLst>
          </p:cNvPr>
          <p:cNvSpPr>
            <a:spLocks noGrp="1"/>
          </p:cNvSpPr>
          <p:nvPr>
            <p:ph type="title"/>
          </p:nvPr>
        </p:nvSpPr>
        <p:spPr>
          <a:xfrm>
            <a:off x="858457" y="306748"/>
            <a:ext cx="10363200" cy="690465"/>
          </a:xfrm>
        </p:spPr>
        <p:txBody>
          <a:bodyPr>
            <a:normAutofit fontScale="90000"/>
          </a:bodyPr>
          <a:lstStyle/>
          <a:p>
            <a:r>
              <a:rPr lang="en-US"/>
              <a:t>Word2Vec DL Model</a:t>
            </a:r>
            <a:endParaRPr lang="en-SG"/>
          </a:p>
        </p:txBody>
      </p:sp>
      <p:sp>
        <p:nvSpPr>
          <p:cNvPr id="3" name="Content Placeholder 2">
            <a:extLst>
              <a:ext uri="{FF2B5EF4-FFF2-40B4-BE49-F238E27FC236}">
                <a16:creationId xmlns:a16="http://schemas.microsoft.com/office/drawing/2014/main" id="{AC3F99EE-BB09-4679-BF2C-C39F9D7B20B6}"/>
              </a:ext>
            </a:extLst>
          </p:cNvPr>
          <p:cNvSpPr>
            <a:spLocks noGrp="1"/>
          </p:cNvSpPr>
          <p:nvPr>
            <p:ph idx="1"/>
          </p:nvPr>
        </p:nvSpPr>
        <p:spPr>
          <a:xfrm>
            <a:off x="914399" y="1268136"/>
            <a:ext cx="10363200" cy="4487228"/>
          </a:xfrm>
        </p:spPr>
        <p:txBody>
          <a:bodyPr/>
          <a:lstStyle/>
          <a:p>
            <a:r>
              <a:rPr lang="en-US"/>
              <a:t>The tokenized symptom texts are fed into </a:t>
            </a:r>
            <a:r>
              <a:rPr lang="en-US" err="1"/>
              <a:t>WordVec</a:t>
            </a:r>
            <a:r>
              <a:rPr lang="en-US"/>
              <a:t> model to train the weight matrix which represented each distinct word (vocabulary) with a particular list of numbers (100, 200 or 300).</a:t>
            </a:r>
          </a:p>
          <a:p>
            <a:r>
              <a:rPr lang="en-US"/>
              <a:t>The weight will replace the parameters to be trained in Embedding Layers under the Neural Network model.</a:t>
            </a:r>
          </a:p>
          <a:p>
            <a:endParaRPr lang="en-US"/>
          </a:p>
        </p:txBody>
      </p:sp>
      <p:sp>
        <p:nvSpPr>
          <p:cNvPr id="10" name="Left Brace 9">
            <a:extLst>
              <a:ext uri="{FF2B5EF4-FFF2-40B4-BE49-F238E27FC236}">
                <a16:creationId xmlns:a16="http://schemas.microsoft.com/office/drawing/2014/main" id="{5A20603D-6DF6-4802-B1AC-D0B8CF300F26}"/>
              </a:ext>
            </a:extLst>
          </p:cNvPr>
          <p:cNvSpPr/>
          <p:nvPr/>
        </p:nvSpPr>
        <p:spPr>
          <a:xfrm>
            <a:off x="796030" y="4117901"/>
            <a:ext cx="236737" cy="16701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Left Brace 10">
            <a:extLst>
              <a:ext uri="{FF2B5EF4-FFF2-40B4-BE49-F238E27FC236}">
                <a16:creationId xmlns:a16="http://schemas.microsoft.com/office/drawing/2014/main" id="{0FBE4738-133A-4900-8614-37FF9B9BA999}"/>
              </a:ext>
            </a:extLst>
          </p:cNvPr>
          <p:cNvSpPr/>
          <p:nvPr/>
        </p:nvSpPr>
        <p:spPr>
          <a:xfrm rot="16200000">
            <a:off x="6716797" y="1781868"/>
            <a:ext cx="349959" cy="91316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TextBox 11">
            <a:extLst>
              <a:ext uri="{FF2B5EF4-FFF2-40B4-BE49-F238E27FC236}">
                <a16:creationId xmlns:a16="http://schemas.microsoft.com/office/drawing/2014/main" id="{AFFC73C5-2786-43B8-ABCE-7AC6DE950DD8}"/>
              </a:ext>
            </a:extLst>
          </p:cNvPr>
          <p:cNvSpPr txBox="1"/>
          <p:nvPr/>
        </p:nvSpPr>
        <p:spPr>
          <a:xfrm>
            <a:off x="-5534" y="4737547"/>
            <a:ext cx="863991" cy="430887"/>
          </a:xfrm>
          <a:prstGeom prst="rect">
            <a:avLst/>
          </a:prstGeom>
          <a:noFill/>
        </p:spPr>
        <p:txBody>
          <a:bodyPr wrap="square" rtlCol="0">
            <a:spAutoFit/>
          </a:bodyPr>
          <a:lstStyle/>
          <a:p>
            <a:r>
              <a:rPr lang="en-US" sz="1100"/>
              <a:t>Type of vocabulary</a:t>
            </a:r>
            <a:endParaRPr lang="en-SG" sz="1100"/>
          </a:p>
        </p:txBody>
      </p:sp>
      <p:sp>
        <p:nvSpPr>
          <p:cNvPr id="13" name="TextBox 12">
            <a:extLst>
              <a:ext uri="{FF2B5EF4-FFF2-40B4-BE49-F238E27FC236}">
                <a16:creationId xmlns:a16="http://schemas.microsoft.com/office/drawing/2014/main" id="{9F660C69-2096-4356-9304-D70BBF705E9D}"/>
              </a:ext>
            </a:extLst>
          </p:cNvPr>
          <p:cNvSpPr txBox="1"/>
          <p:nvPr/>
        </p:nvSpPr>
        <p:spPr>
          <a:xfrm>
            <a:off x="4589417" y="6498485"/>
            <a:ext cx="5378849" cy="261610"/>
          </a:xfrm>
          <a:prstGeom prst="rect">
            <a:avLst/>
          </a:prstGeom>
          <a:noFill/>
        </p:spPr>
        <p:txBody>
          <a:bodyPr wrap="square" rtlCol="0">
            <a:spAutoFit/>
          </a:bodyPr>
          <a:lstStyle/>
          <a:p>
            <a:r>
              <a:rPr lang="en-US" sz="1100"/>
              <a:t>the level of semantic similarity between the words represented by those vectors</a:t>
            </a:r>
            <a:endParaRPr lang="en-SG" sz="1100"/>
          </a:p>
        </p:txBody>
      </p:sp>
      <p:grpSp>
        <p:nvGrpSpPr>
          <p:cNvPr id="19" name="Group 18">
            <a:extLst>
              <a:ext uri="{FF2B5EF4-FFF2-40B4-BE49-F238E27FC236}">
                <a16:creationId xmlns:a16="http://schemas.microsoft.com/office/drawing/2014/main" id="{AFF5470F-994E-4889-92C2-D76FDF654A98}"/>
              </a:ext>
            </a:extLst>
          </p:cNvPr>
          <p:cNvGrpSpPr/>
          <p:nvPr/>
        </p:nvGrpSpPr>
        <p:grpSpPr>
          <a:xfrm>
            <a:off x="3327015" y="3825514"/>
            <a:ext cx="5978319" cy="1764350"/>
            <a:chOff x="4200330" y="4283402"/>
            <a:chExt cx="5978319" cy="1764350"/>
          </a:xfrm>
        </p:grpSpPr>
        <p:sp>
          <p:nvSpPr>
            <p:cNvPr id="14" name="TextBox 13">
              <a:extLst>
                <a:ext uri="{FF2B5EF4-FFF2-40B4-BE49-F238E27FC236}">
                  <a16:creationId xmlns:a16="http://schemas.microsoft.com/office/drawing/2014/main" id="{B6DAA77F-20D6-4626-976B-B95E4359ABDB}"/>
                </a:ext>
              </a:extLst>
            </p:cNvPr>
            <p:cNvSpPr txBox="1"/>
            <p:nvPr/>
          </p:nvSpPr>
          <p:spPr>
            <a:xfrm>
              <a:off x="6671727" y="4283402"/>
              <a:ext cx="382216" cy="584775"/>
            </a:xfrm>
            <a:prstGeom prst="rect">
              <a:avLst/>
            </a:prstGeom>
            <a:noFill/>
          </p:spPr>
          <p:txBody>
            <a:bodyPr wrap="square" rtlCol="0">
              <a:spAutoFit/>
            </a:bodyPr>
            <a:lstStyle/>
            <a:p>
              <a:pPr algn="just"/>
              <a:r>
                <a:rPr lang="en-US" sz="3200"/>
                <a:t>…</a:t>
              </a:r>
              <a:endParaRPr lang="en-SG" sz="1100"/>
            </a:p>
          </p:txBody>
        </p:sp>
        <p:sp>
          <p:nvSpPr>
            <p:cNvPr id="15" name="TextBox 14">
              <a:extLst>
                <a:ext uri="{FF2B5EF4-FFF2-40B4-BE49-F238E27FC236}">
                  <a16:creationId xmlns:a16="http://schemas.microsoft.com/office/drawing/2014/main" id="{2D87E38F-5242-45DC-BF1E-C9CE11373E3B}"/>
                </a:ext>
              </a:extLst>
            </p:cNvPr>
            <p:cNvSpPr txBox="1"/>
            <p:nvPr/>
          </p:nvSpPr>
          <p:spPr>
            <a:xfrm>
              <a:off x="6671727" y="5462977"/>
              <a:ext cx="382216" cy="584775"/>
            </a:xfrm>
            <a:prstGeom prst="rect">
              <a:avLst/>
            </a:prstGeom>
            <a:noFill/>
          </p:spPr>
          <p:txBody>
            <a:bodyPr wrap="square" rtlCol="0">
              <a:spAutoFit/>
            </a:bodyPr>
            <a:lstStyle/>
            <a:p>
              <a:pPr algn="just"/>
              <a:r>
                <a:rPr lang="en-US" sz="3200"/>
                <a:t>…</a:t>
              </a:r>
              <a:endParaRPr lang="en-SG" sz="1100"/>
            </a:p>
          </p:txBody>
        </p:sp>
        <p:sp>
          <p:nvSpPr>
            <p:cNvPr id="16" name="TextBox 15">
              <a:extLst>
                <a:ext uri="{FF2B5EF4-FFF2-40B4-BE49-F238E27FC236}">
                  <a16:creationId xmlns:a16="http://schemas.microsoft.com/office/drawing/2014/main" id="{C19AA7FD-4505-40EF-A972-79CA4278D138}"/>
                </a:ext>
              </a:extLst>
            </p:cNvPr>
            <p:cNvSpPr txBox="1"/>
            <p:nvPr/>
          </p:nvSpPr>
          <p:spPr>
            <a:xfrm>
              <a:off x="9501541" y="5280388"/>
              <a:ext cx="677108" cy="370841"/>
            </a:xfrm>
            <a:prstGeom prst="rect">
              <a:avLst/>
            </a:prstGeom>
            <a:noFill/>
          </p:spPr>
          <p:txBody>
            <a:bodyPr vert="eaVert" wrap="square" rtlCol="0" anchor="ctr">
              <a:spAutoFit/>
            </a:bodyPr>
            <a:lstStyle/>
            <a:p>
              <a:pPr algn="just"/>
              <a:r>
                <a:rPr lang="en-US" sz="3200"/>
                <a:t>…</a:t>
              </a:r>
              <a:endParaRPr lang="en-SG" sz="1100"/>
            </a:p>
          </p:txBody>
        </p:sp>
        <p:sp>
          <p:nvSpPr>
            <p:cNvPr id="18" name="TextBox 17">
              <a:extLst>
                <a:ext uri="{FF2B5EF4-FFF2-40B4-BE49-F238E27FC236}">
                  <a16:creationId xmlns:a16="http://schemas.microsoft.com/office/drawing/2014/main" id="{B6B65EA9-4960-44A3-8954-1BD82389EA24}"/>
                </a:ext>
              </a:extLst>
            </p:cNvPr>
            <p:cNvSpPr txBox="1"/>
            <p:nvPr/>
          </p:nvSpPr>
          <p:spPr>
            <a:xfrm>
              <a:off x="4200330" y="5280388"/>
              <a:ext cx="677108" cy="370841"/>
            </a:xfrm>
            <a:prstGeom prst="rect">
              <a:avLst/>
            </a:prstGeom>
            <a:noFill/>
          </p:spPr>
          <p:txBody>
            <a:bodyPr vert="eaVert" wrap="square" rtlCol="0" anchor="ctr">
              <a:spAutoFit/>
            </a:bodyPr>
            <a:lstStyle/>
            <a:p>
              <a:pPr algn="just"/>
              <a:r>
                <a:rPr lang="en-US" sz="3200"/>
                <a:t>…</a:t>
              </a:r>
              <a:endParaRPr lang="en-SG" sz="1100"/>
            </a:p>
          </p:txBody>
        </p:sp>
      </p:grpSp>
      <p:graphicFrame>
        <p:nvGraphicFramePr>
          <p:cNvPr id="6" name="Table 8">
            <a:extLst>
              <a:ext uri="{FF2B5EF4-FFF2-40B4-BE49-F238E27FC236}">
                <a16:creationId xmlns:a16="http://schemas.microsoft.com/office/drawing/2014/main" id="{E178EE99-7CC6-4FB0-B091-3CF477318FD3}"/>
              </a:ext>
            </a:extLst>
          </p:cNvPr>
          <p:cNvGraphicFramePr>
            <a:graphicFrameLocks noGrp="1"/>
          </p:cNvGraphicFramePr>
          <p:nvPr/>
        </p:nvGraphicFramePr>
        <p:xfrm>
          <a:off x="1125547" y="3825514"/>
          <a:ext cx="4796844" cy="914400"/>
        </p:xfrm>
        <a:graphic>
          <a:graphicData uri="http://schemas.openxmlformats.org/drawingml/2006/table">
            <a:tbl>
              <a:tblPr>
                <a:tableStyleId>{5C22544A-7EE6-4342-B048-85BDC9FD1C3A}</a:tableStyleId>
              </a:tblPr>
              <a:tblGrid>
                <a:gridCol w="1196844">
                  <a:extLst>
                    <a:ext uri="{9D8B030D-6E8A-4147-A177-3AD203B41FA5}">
                      <a16:colId xmlns:a16="http://schemas.microsoft.com/office/drawing/2014/main" val="699294362"/>
                    </a:ext>
                  </a:extLst>
                </a:gridCol>
                <a:gridCol w="720000">
                  <a:extLst>
                    <a:ext uri="{9D8B030D-6E8A-4147-A177-3AD203B41FA5}">
                      <a16:colId xmlns:a16="http://schemas.microsoft.com/office/drawing/2014/main" val="670553583"/>
                    </a:ext>
                  </a:extLst>
                </a:gridCol>
                <a:gridCol w="720000">
                  <a:extLst>
                    <a:ext uri="{9D8B030D-6E8A-4147-A177-3AD203B41FA5}">
                      <a16:colId xmlns:a16="http://schemas.microsoft.com/office/drawing/2014/main" val="281292963"/>
                    </a:ext>
                  </a:extLst>
                </a:gridCol>
                <a:gridCol w="720000">
                  <a:extLst>
                    <a:ext uri="{9D8B030D-6E8A-4147-A177-3AD203B41FA5}">
                      <a16:colId xmlns:a16="http://schemas.microsoft.com/office/drawing/2014/main" val="2022997559"/>
                    </a:ext>
                  </a:extLst>
                </a:gridCol>
                <a:gridCol w="720000">
                  <a:extLst>
                    <a:ext uri="{9D8B030D-6E8A-4147-A177-3AD203B41FA5}">
                      <a16:colId xmlns:a16="http://schemas.microsoft.com/office/drawing/2014/main" val="2011700138"/>
                    </a:ext>
                  </a:extLst>
                </a:gridCol>
                <a:gridCol w="720000">
                  <a:extLst>
                    <a:ext uri="{9D8B030D-6E8A-4147-A177-3AD203B41FA5}">
                      <a16:colId xmlns:a16="http://schemas.microsoft.com/office/drawing/2014/main" val="1183098664"/>
                    </a:ext>
                  </a:extLst>
                </a:gridCol>
              </a:tblGrid>
              <a:tr h="288000">
                <a:tc>
                  <a:txBody>
                    <a:bodyPr/>
                    <a:lstStyle/>
                    <a:p>
                      <a:r>
                        <a:rPr lang="en-US" sz="1050"/>
                        <a:t>get</a:t>
                      </a:r>
                      <a:endParaRPr lang="en-SG" sz="1050"/>
                    </a:p>
                  </a:txBody>
                  <a:tcPr>
                    <a:solidFill>
                      <a:schemeClr val="accent1">
                        <a:lumMod val="60000"/>
                        <a:lumOff val="40000"/>
                      </a:schemeClr>
                    </a:solidFill>
                  </a:tcPr>
                </a:tc>
                <a:tc>
                  <a:txBody>
                    <a:bodyPr/>
                    <a:lstStyle/>
                    <a:p>
                      <a:r>
                        <a:rPr lang="en-US" sz="1400"/>
                        <a:t>0.016</a:t>
                      </a:r>
                      <a:endParaRPr lang="en-SG" sz="1400"/>
                    </a:p>
                  </a:txBody>
                  <a:tcPr/>
                </a:tc>
                <a:tc>
                  <a:txBody>
                    <a:bodyPr/>
                    <a:lstStyle/>
                    <a:p>
                      <a:r>
                        <a:rPr lang="en-US" sz="1400"/>
                        <a:t>0.000</a:t>
                      </a:r>
                      <a:endParaRPr lang="en-SG" sz="1400"/>
                    </a:p>
                  </a:txBody>
                  <a:tcPr/>
                </a:tc>
                <a:tc>
                  <a:txBody>
                    <a:bodyPr/>
                    <a:lstStyle/>
                    <a:p>
                      <a:r>
                        <a:rPr lang="en-US" sz="1400"/>
                        <a:t>0.016</a:t>
                      </a:r>
                      <a:endParaRPr lang="en-SG"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-0.051</a:t>
                      </a:r>
                      <a:endParaRPr lang="en-SG" sz="1400"/>
                    </a:p>
                  </a:txBody>
                  <a:tcPr/>
                </a:tc>
                <a:tc>
                  <a:txBody>
                    <a:bodyPr/>
                    <a:lstStyle/>
                    <a:p>
                      <a:r>
                        <a:rPr lang="en-US" sz="1400"/>
                        <a:t>1.07</a:t>
                      </a:r>
                      <a:endParaRPr lang="en-SG" sz="1400"/>
                    </a:p>
                  </a:txBody>
                  <a:tcPr/>
                </a:tc>
                <a:extLst>
                  <a:ext uri="{0D108BD9-81ED-4DB2-BD59-A6C34878D82A}">
                    <a16:rowId xmlns:a16="http://schemas.microsoft.com/office/drawing/2014/main" val="269218127"/>
                  </a:ext>
                </a:extLst>
              </a:tr>
              <a:tr h="288000">
                <a:tc>
                  <a:txBody>
                    <a:bodyPr/>
                    <a:lstStyle/>
                    <a:p>
                      <a:r>
                        <a:rPr lang="en-US" sz="1050"/>
                        <a:t>pain</a:t>
                      </a:r>
                      <a:endParaRPr lang="en-SG" sz="1050"/>
                    </a:p>
                  </a:txBody>
                  <a:tcPr>
                    <a:solidFill>
                      <a:schemeClr val="accent1">
                        <a:lumMod val="60000"/>
                        <a:lumOff val="40000"/>
                      </a:schemeClr>
                    </a:solidFill>
                  </a:tcPr>
                </a:tc>
                <a:tc>
                  <a:txBody>
                    <a:bodyPr/>
                    <a:lstStyle/>
                    <a:p>
                      <a:r>
                        <a:rPr lang="en-US" sz="1400"/>
                        <a:t>0.021</a:t>
                      </a:r>
                      <a:endParaRPr lang="en-SG" sz="1400"/>
                    </a:p>
                  </a:txBody>
                  <a:tcPr/>
                </a:tc>
                <a:tc>
                  <a:txBody>
                    <a:bodyPr/>
                    <a:lstStyle/>
                    <a:p>
                      <a:r>
                        <a:rPr lang="en-US" sz="1400"/>
                        <a:t>-0.051</a:t>
                      </a:r>
                      <a:endParaRPr lang="en-SG" sz="1400"/>
                    </a:p>
                  </a:txBody>
                  <a:tcPr/>
                </a:tc>
                <a:tc>
                  <a:txBody>
                    <a:bodyPr/>
                    <a:lstStyle/>
                    <a:p>
                      <a:r>
                        <a:rPr lang="en-US" sz="1400"/>
                        <a:t>0.000</a:t>
                      </a:r>
                      <a:endParaRPr lang="en-SG" sz="1400"/>
                    </a:p>
                  </a:txBody>
                  <a:tcPr/>
                </a:tc>
                <a:tc>
                  <a:txBody>
                    <a:bodyPr/>
                    <a:lstStyle/>
                    <a:p>
                      <a:r>
                        <a:rPr lang="en-US" sz="1400"/>
                        <a:t>0.021</a:t>
                      </a:r>
                      <a:endParaRPr lang="en-SG"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-0.051</a:t>
                      </a:r>
                      <a:endParaRPr lang="en-SG" sz="1400"/>
                    </a:p>
                  </a:txBody>
                  <a:tcPr/>
                </a:tc>
                <a:extLst>
                  <a:ext uri="{0D108BD9-81ED-4DB2-BD59-A6C34878D82A}">
                    <a16:rowId xmlns:a16="http://schemas.microsoft.com/office/drawing/2014/main" val="1011366780"/>
                  </a:ext>
                </a:extLst>
              </a:tr>
              <a:tr h="288000">
                <a:tc>
                  <a:txBody>
                    <a:bodyPr/>
                    <a:lstStyle/>
                    <a:p>
                      <a:r>
                        <a:rPr lang="en-US" sz="1050"/>
                        <a:t>stomach</a:t>
                      </a:r>
                      <a:endParaRPr lang="en-SG" sz="1050"/>
                    </a:p>
                  </a:txBody>
                  <a:tcPr>
                    <a:solidFill>
                      <a:schemeClr val="accent1">
                        <a:lumMod val="60000"/>
                        <a:lumOff val="40000"/>
                      </a:schemeClr>
                    </a:solidFill>
                  </a:tcPr>
                </a:tc>
                <a:tc>
                  <a:txBody>
                    <a:bodyPr/>
                    <a:lstStyle/>
                    <a:p>
                      <a:r>
                        <a:rPr lang="en-US" sz="1400"/>
                        <a:t>-0.003</a:t>
                      </a:r>
                      <a:endParaRPr lang="en-SG" sz="1400"/>
                    </a:p>
                  </a:txBody>
                  <a:tcPr/>
                </a:tc>
                <a:tc>
                  <a:txBody>
                    <a:bodyPr/>
                    <a:lstStyle/>
                    <a:p>
                      <a:r>
                        <a:rPr lang="en-US" sz="1400"/>
                        <a:t>0.036</a:t>
                      </a:r>
                      <a:endParaRPr lang="en-SG"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-0.051</a:t>
                      </a:r>
                      <a:endParaRPr lang="en-SG" sz="1400"/>
                    </a:p>
                  </a:txBody>
                  <a:tcPr/>
                </a:tc>
                <a:tc>
                  <a:txBody>
                    <a:bodyPr/>
                    <a:lstStyle/>
                    <a:p>
                      <a:r>
                        <a:rPr lang="en-US" sz="1400"/>
                        <a:t>-2.10</a:t>
                      </a:r>
                      <a:endParaRPr lang="en-SG"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1.07</a:t>
                      </a:r>
                      <a:endParaRPr lang="en-SG" sz="1400"/>
                    </a:p>
                  </a:txBody>
                  <a:tcPr/>
                </a:tc>
                <a:extLst>
                  <a:ext uri="{0D108BD9-81ED-4DB2-BD59-A6C34878D82A}">
                    <a16:rowId xmlns:a16="http://schemas.microsoft.com/office/drawing/2014/main" val="769030936"/>
                  </a:ext>
                </a:extLst>
              </a:tr>
            </a:tbl>
          </a:graphicData>
        </a:graphic>
      </p:graphicFrame>
      <p:graphicFrame>
        <p:nvGraphicFramePr>
          <p:cNvPr id="23" name="Table 8">
            <a:extLst>
              <a:ext uri="{FF2B5EF4-FFF2-40B4-BE49-F238E27FC236}">
                <a16:creationId xmlns:a16="http://schemas.microsoft.com/office/drawing/2014/main" id="{8DEE6E77-8B98-4919-9425-1CA4443896D3}"/>
              </a:ext>
            </a:extLst>
          </p:cNvPr>
          <p:cNvGraphicFramePr>
            <a:graphicFrameLocks noGrp="1"/>
          </p:cNvGraphicFramePr>
          <p:nvPr/>
        </p:nvGraphicFramePr>
        <p:xfrm>
          <a:off x="1125547" y="5193725"/>
          <a:ext cx="4796844" cy="914400"/>
        </p:xfrm>
        <a:graphic>
          <a:graphicData uri="http://schemas.openxmlformats.org/drawingml/2006/table">
            <a:tbl>
              <a:tblPr>
                <a:tableStyleId>{5C22544A-7EE6-4342-B048-85BDC9FD1C3A}</a:tableStyleId>
              </a:tblPr>
              <a:tblGrid>
                <a:gridCol w="1196844">
                  <a:extLst>
                    <a:ext uri="{9D8B030D-6E8A-4147-A177-3AD203B41FA5}">
                      <a16:colId xmlns:a16="http://schemas.microsoft.com/office/drawing/2014/main" val="699294362"/>
                    </a:ext>
                  </a:extLst>
                </a:gridCol>
                <a:gridCol w="720000">
                  <a:extLst>
                    <a:ext uri="{9D8B030D-6E8A-4147-A177-3AD203B41FA5}">
                      <a16:colId xmlns:a16="http://schemas.microsoft.com/office/drawing/2014/main" val="670553583"/>
                    </a:ext>
                  </a:extLst>
                </a:gridCol>
                <a:gridCol w="720000">
                  <a:extLst>
                    <a:ext uri="{9D8B030D-6E8A-4147-A177-3AD203B41FA5}">
                      <a16:colId xmlns:a16="http://schemas.microsoft.com/office/drawing/2014/main" val="281292963"/>
                    </a:ext>
                  </a:extLst>
                </a:gridCol>
                <a:gridCol w="720000">
                  <a:extLst>
                    <a:ext uri="{9D8B030D-6E8A-4147-A177-3AD203B41FA5}">
                      <a16:colId xmlns:a16="http://schemas.microsoft.com/office/drawing/2014/main" val="2022997559"/>
                    </a:ext>
                  </a:extLst>
                </a:gridCol>
                <a:gridCol w="720000">
                  <a:extLst>
                    <a:ext uri="{9D8B030D-6E8A-4147-A177-3AD203B41FA5}">
                      <a16:colId xmlns:a16="http://schemas.microsoft.com/office/drawing/2014/main" val="2011700138"/>
                    </a:ext>
                  </a:extLst>
                </a:gridCol>
                <a:gridCol w="720000">
                  <a:extLst>
                    <a:ext uri="{9D8B030D-6E8A-4147-A177-3AD203B41FA5}">
                      <a16:colId xmlns:a16="http://schemas.microsoft.com/office/drawing/2014/main" val="1183098664"/>
                    </a:ext>
                  </a:extLst>
                </a:gridCol>
              </a:tblGrid>
              <a:tr h="288000">
                <a:tc>
                  <a:txBody>
                    <a:bodyPr/>
                    <a:lstStyle/>
                    <a:p>
                      <a:r>
                        <a:rPr lang="en-US" sz="1050"/>
                        <a:t>medicine</a:t>
                      </a:r>
                      <a:endParaRPr lang="en-SG" sz="1050"/>
                    </a:p>
                  </a:txBody>
                  <a:tcPr>
                    <a:solidFill>
                      <a:schemeClr val="accent1">
                        <a:lumMod val="60000"/>
                        <a:lumOff val="40000"/>
                      </a:schemeClr>
                    </a:solidFill>
                  </a:tcPr>
                </a:tc>
                <a:tc>
                  <a:txBody>
                    <a:bodyPr/>
                    <a:lstStyle/>
                    <a:p>
                      <a:r>
                        <a:rPr lang="en-US" sz="1400"/>
                        <a:t>0.036</a:t>
                      </a:r>
                      <a:endParaRPr lang="en-SG" sz="1400"/>
                    </a:p>
                  </a:txBody>
                  <a:tcPr/>
                </a:tc>
                <a:tc>
                  <a:txBody>
                    <a:bodyPr/>
                    <a:lstStyle/>
                    <a:p>
                      <a:r>
                        <a:rPr lang="en-US" sz="1400"/>
                        <a:t>0.051</a:t>
                      </a:r>
                      <a:endParaRPr lang="en-SG" sz="1400"/>
                    </a:p>
                  </a:txBody>
                  <a:tcPr/>
                </a:tc>
                <a:tc>
                  <a:txBody>
                    <a:bodyPr/>
                    <a:lstStyle/>
                    <a:p>
                      <a:r>
                        <a:rPr lang="en-US" sz="1400"/>
                        <a:t>1.07</a:t>
                      </a:r>
                      <a:endParaRPr lang="en-SG" sz="1400"/>
                    </a:p>
                  </a:txBody>
                  <a:tcPr/>
                </a:tc>
                <a:tc>
                  <a:txBody>
                    <a:bodyPr/>
                    <a:lstStyle/>
                    <a:p>
                      <a:r>
                        <a:rPr lang="en-US" sz="1400"/>
                        <a:t>0.021</a:t>
                      </a:r>
                      <a:endParaRPr lang="en-SG" sz="1400"/>
                    </a:p>
                  </a:txBody>
                  <a:tcPr/>
                </a:tc>
                <a:tc>
                  <a:txBody>
                    <a:bodyPr/>
                    <a:lstStyle/>
                    <a:p>
                      <a:r>
                        <a:rPr lang="en-US" sz="1400"/>
                        <a:t>0.061</a:t>
                      </a:r>
                      <a:endParaRPr lang="en-SG" sz="1400"/>
                    </a:p>
                  </a:txBody>
                  <a:tcPr/>
                </a:tc>
                <a:extLst>
                  <a:ext uri="{0D108BD9-81ED-4DB2-BD59-A6C34878D82A}">
                    <a16:rowId xmlns:a16="http://schemas.microsoft.com/office/drawing/2014/main" val="269218127"/>
                  </a:ext>
                </a:extLst>
              </a:tr>
              <a:tr h="288000">
                <a:tc>
                  <a:txBody>
                    <a:bodyPr/>
                    <a:lstStyle/>
                    <a:p>
                      <a:r>
                        <a:rPr lang="en-US" sz="1050"/>
                        <a:t>dizzy</a:t>
                      </a:r>
                      <a:endParaRPr lang="en-SG" sz="1050"/>
                    </a:p>
                  </a:txBody>
                  <a:tcPr>
                    <a:solidFill>
                      <a:schemeClr val="accent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-0.003</a:t>
                      </a:r>
                      <a:endParaRPr lang="en-SG" sz="1400"/>
                    </a:p>
                  </a:txBody>
                  <a:tcPr/>
                </a:tc>
                <a:tc>
                  <a:txBody>
                    <a:bodyPr/>
                    <a:lstStyle/>
                    <a:p>
                      <a:r>
                        <a:rPr lang="en-US" sz="1400"/>
                        <a:t>0.016</a:t>
                      </a:r>
                      <a:endParaRPr lang="en-SG" sz="1400"/>
                    </a:p>
                  </a:txBody>
                  <a:tcPr/>
                </a:tc>
                <a:tc>
                  <a:txBody>
                    <a:bodyPr/>
                    <a:lstStyle/>
                    <a:p>
                      <a:r>
                        <a:rPr lang="en-US" sz="1400"/>
                        <a:t>0.036</a:t>
                      </a:r>
                      <a:endParaRPr lang="en-SG" sz="1400"/>
                    </a:p>
                  </a:txBody>
                  <a:tcPr/>
                </a:tc>
                <a:tc>
                  <a:txBody>
                    <a:bodyPr/>
                    <a:lstStyle/>
                    <a:p>
                      <a:r>
                        <a:rPr lang="en-US" sz="1400"/>
                        <a:t>0.051</a:t>
                      </a:r>
                      <a:endParaRPr lang="en-SG"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-0.061</a:t>
                      </a:r>
                      <a:endParaRPr lang="en-SG" sz="1400"/>
                    </a:p>
                  </a:txBody>
                  <a:tcPr/>
                </a:tc>
                <a:extLst>
                  <a:ext uri="{0D108BD9-81ED-4DB2-BD59-A6C34878D82A}">
                    <a16:rowId xmlns:a16="http://schemas.microsoft.com/office/drawing/2014/main" val="1011366780"/>
                  </a:ext>
                </a:extLst>
              </a:tr>
              <a:tr h="288000">
                <a:tc>
                  <a:txBody>
                    <a:bodyPr/>
                    <a:lstStyle/>
                    <a:p>
                      <a:r>
                        <a:rPr lang="en-US" sz="1050"/>
                        <a:t>taste</a:t>
                      </a:r>
                      <a:endParaRPr lang="en-SG" sz="1050"/>
                    </a:p>
                  </a:txBody>
                  <a:tcPr>
                    <a:solidFill>
                      <a:schemeClr val="accent1">
                        <a:lumMod val="60000"/>
                        <a:lumOff val="40000"/>
                      </a:schemeClr>
                    </a:solidFill>
                  </a:tcPr>
                </a:tc>
                <a:tc>
                  <a:txBody>
                    <a:bodyPr/>
                    <a:lstStyle/>
                    <a:p>
                      <a:r>
                        <a:rPr lang="en-US" sz="1400"/>
                        <a:t>0.051</a:t>
                      </a:r>
                      <a:endParaRPr lang="en-SG"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-0.003</a:t>
                      </a:r>
                      <a:endParaRPr lang="en-SG" sz="1400"/>
                    </a:p>
                  </a:txBody>
                  <a:tcPr/>
                </a:tc>
                <a:tc>
                  <a:txBody>
                    <a:bodyPr/>
                    <a:lstStyle/>
                    <a:p>
                      <a:r>
                        <a:rPr lang="en-US" sz="1400"/>
                        <a:t>-0.061</a:t>
                      </a:r>
                      <a:endParaRPr lang="en-SG" sz="1400"/>
                    </a:p>
                  </a:txBody>
                  <a:tcPr/>
                </a:tc>
                <a:tc>
                  <a:txBody>
                    <a:bodyPr/>
                    <a:lstStyle/>
                    <a:p>
                      <a:r>
                        <a:rPr lang="en-US" sz="1400"/>
                        <a:t>0.021</a:t>
                      </a:r>
                      <a:endParaRPr lang="en-SG" sz="1400"/>
                    </a:p>
                  </a:txBody>
                  <a:tcPr/>
                </a:tc>
                <a:tc>
                  <a:txBody>
                    <a:bodyPr/>
                    <a:lstStyle/>
                    <a:p>
                      <a:r>
                        <a:rPr lang="en-US" sz="1400"/>
                        <a:t>0.036</a:t>
                      </a:r>
                      <a:endParaRPr lang="en-SG" sz="1400"/>
                    </a:p>
                  </a:txBody>
                  <a:tcPr/>
                </a:tc>
                <a:extLst>
                  <a:ext uri="{0D108BD9-81ED-4DB2-BD59-A6C34878D82A}">
                    <a16:rowId xmlns:a16="http://schemas.microsoft.com/office/drawing/2014/main" val="769030936"/>
                  </a:ext>
                </a:extLst>
              </a:tr>
            </a:tbl>
          </a:graphicData>
        </a:graphic>
      </p:graphicFrame>
      <p:graphicFrame>
        <p:nvGraphicFramePr>
          <p:cNvPr id="24" name="Table 8">
            <a:extLst>
              <a:ext uri="{FF2B5EF4-FFF2-40B4-BE49-F238E27FC236}">
                <a16:creationId xmlns:a16="http://schemas.microsoft.com/office/drawing/2014/main" id="{5F7A7130-4A6D-4438-9450-F806ED9BB02A}"/>
              </a:ext>
            </a:extLst>
          </p:cNvPr>
          <p:cNvGraphicFramePr>
            <a:graphicFrameLocks noGrp="1"/>
          </p:cNvGraphicFramePr>
          <p:nvPr/>
        </p:nvGraphicFramePr>
        <p:xfrm>
          <a:off x="6417599" y="3825514"/>
          <a:ext cx="5040000" cy="9144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670553583"/>
                    </a:ext>
                  </a:extLst>
                </a:gridCol>
                <a:gridCol w="720000">
                  <a:extLst>
                    <a:ext uri="{9D8B030D-6E8A-4147-A177-3AD203B41FA5}">
                      <a16:colId xmlns:a16="http://schemas.microsoft.com/office/drawing/2014/main" val="281292963"/>
                    </a:ext>
                  </a:extLst>
                </a:gridCol>
                <a:gridCol w="720000">
                  <a:extLst>
                    <a:ext uri="{9D8B030D-6E8A-4147-A177-3AD203B41FA5}">
                      <a16:colId xmlns:a16="http://schemas.microsoft.com/office/drawing/2014/main" val="2022997559"/>
                    </a:ext>
                  </a:extLst>
                </a:gridCol>
                <a:gridCol w="720000">
                  <a:extLst>
                    <a:ext uri="{9D8B030D-6E8A-4147-A177-3AD203B41FA5}">
                      <a16:colId xmlns:a16="http://schemas.microsoft.com/office/drawing/2014/main" val="2011700138"/>
                    </a:ext>
                  </a:extLst>
                </a:gridCol>
                <a:gridCol w="720000">
                  <a:extLst>
                    <a:ext uri="{9D8B030D-6E8A-4147-A177-3AD203B41FA5}">
                      <a16:colId xmlns:a16="http://schemas.microsoft.com/office/drawing/2014/main" val="1183098664"/>
                    </a:ext>
                  </a:extLst>
                </a:gridCol>
                <a:gridCol w="720000">
                  <a:extLst>
                    <a:ext uri="{9D8B030D-6E8A-4147-A177-3AD203B41FA5}">
                      <a16:colId xmlns:a16="http://schemas.microsoft.com/office/drawing/2014/main" val="4211983139"/>
                    </a:ext>
                  </a:extLst>
                </a:gridCol>
                <a:gridCol w="720000">
                  <a:extLst>
                    <a:ext uri="{9D8B030D-6E8A-4147-A177-3AD203B41FA5}">
                      <a16:colId xmlns:a16="http://schemas.microsoft.com/office/drawing/2014/main" val="1173328959"/>
                    </a:ext>
                  </a:extLst>
                </a:gridCol>
              </a:tblGrid>
              <a:tr h="288000">
                <a:tc>
                  <a:txBody>
                    <a:bodyPr/>
                    <a:lstStyle/>
                    <a:p>
                      <a:r>
                        <a:rPr lang="en-US" sz="1400"/>
                        <a:t>0.000</a:t>
                      </a:r>
                      <a:endParaRPr lang="en-SG" sz="1400"/>
                    </a:p>
                  </a:txBody>
                  <a:tcPr/>
                </a:tc>
                <a:tc>
                  <a:txBody>
                    <a:bodyPr/>
                    <a:lstStyle/>
                    <a:p>
                      <a:r>
                        <a:rPr lang="en-US" sz="1400"/>
                        <a:t>0.021</a:t>
                      </a:r>
                      <a:endParaRPr lang="en-SG" sz="1400"/>
                    </a:p>
                  </a:txBody>
                  <a:tcPr/>
                </a:tc>
                <a:tc>
                  <a:txBody>
                    <a:bodyPr/>
                    <a:lstStyle/>
                    <a:p>
                      <a:r>
                        <a:rPr lang="en-US" sz="1400"/>
                        <a:t>0.000</a:t>
                      </a:r>
                      <a:endParaRPr lang="en-SG" sz="1400"/>
                    </a:p>
                  </a:txBody>
                  <a:tcPr/>
                </a:tc>
                <a:tc>
                  <a:txBody>
                    <a:bodyPr/>
                    <a:lstStyle/>
                    <a:p>
                      <a:r>
                        <a:rPr lang="en-US" sz="1400"/>
                        <a:t>0.051</a:t>
                      </a:r>
                      <a:endParaRPr lang="en-SG" sz="1400"/>
                    </a:p>
                  </a:txBody>
                  <a:tcPr/>
                </a:tc>
                <a:tc>
                  <a:txBody>
                    <a:bodyPr/>
                    <a:lstStyle/>
                    <a:p>
                      <a:r>
                        <a:rPr lang="en-US" sz="1400"/>
                        <a:t>0.003</a:t>
                      </a:r>
                      <a:endParaRPr lang="en-SG" sz="1400"/>
                    </a:p>
                  </a:txBody>
                  <a:tcPr/>
                </a:tc>
                <a:tc>
                  <a:txBody>
                    <a:bodyPr/>
                    <a:lstStyle/>
                    <a:p>
                      <a:r>
                        <a:rPr lang="en-US" sz="1400"/>
                        <a:t>-0.061</a:t>
                      </a:r>
                      <a:endParaRPr lang="en-SG" sz="1400"/>
                    </a:p>
                  </a:txBody>
                  <a:tcPr/>
                </a:tc>
                <a:tc>
                  <a:txBody>
                    <a:bodyPr/>
                    <a:lstStyle/>
                    <a:p>
                      <a:r>
                        <a:rPr lang="en-US" sz="1400"/>
                        <a:t>0.021</a:t>
                      </a:r>
                      <a:endParaRPr lang="en-SG" sz="1400"/>
                    </a:p>
                  </a:txBody>
                  <a:tcPr/>
                </a:tc>
                <a:extLst>
                  <a:ext uri="{0D108BD9-81ED-4DB2-BD59-A6C34878D82A}">
                    <a16:rowId xmlns:a16="http://schemas.microsoft.com/office/drawing/2014/main" val="269218127"/>
                  </a:ext>
                </a:extLst>
              </a:tr>
              <a:tr h="288000">
                <a:tc>
                  <a:txBody>
                    <a:bodyPr/>
                    <a:lstStyle/>
                    <a:p>
                      <a:r>
                        <a:rPr lang="en-US" sz="1400"/>
                        <a:t>-0.061</a:t>
                      </a:r>
                      <a:endParaRPr lang="en-SG" sz="1400"/>
                    </a:p>
                  </a:txBody>
                  <a:tcPr/>
                </a:tc>
                <a:tc>
                  <a:txBody>
                    <a:bodyPr/>
                    <a:lstStyle/>
                    <a:p>
                      <a:r>
                        <a:rPr lang="en-US" sz="1400"/>
                        <a:t>0.016</a:t>
                      </a:r>
                      <a:endParaRPr lang="en-SG"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-2.10</a:t>
                      </a:r>
                      <a:endParaRPr lang="en-SG" sz="1400"/>
                    </a:p>
                  </a:txBody>
                  <a:tcPr/>
                </a:tc>
                <a:tc>
                  <a:txBody>
                    <a:bodyPr/>
                    <a:lstStyle/>
                    <a:p>
                      <a:r>
                        <a:rPr lang="en-US" sz="1400"/>
                        <a:t>0.021</a:t>
                      </a:r>
                      <a:endParaRPr lang="en-SG" sz="1400"/>
                    </a:p>
                  </a:txBody>
                  <a:tcPr/>
                </a:tc>
                <a:tc>
                  <a:txBody>
                    <a:bodyPr/>
                    <a:lstStyle/>
                    <a:p>
                      <a:r>
                        <a:rPr lang="en-US" sz="1400"/>
                        <a:t>1.07</a:t>
                      </a:r>
                      <a:endParaRPr lang="en-SG" sz="1400"/>
                    </a:p>
                  </a:txBody>
                  <a:tcPr/>
                </a:tc>
                <a:tc>
                  <a:txBody>
                    <a:bodyPr/>
                    <a:lstStyle/>
                    <a:p>
                      <a:r>
                        <a:rPr lang="en-US" sz="1400"/>
                        <a:t>0.051</a:t>
                      </a:r>
                      <a:endParaRPr lang="en-SG" sz="1400"/>
                    </a:p>
                  </a:txBody>
                  <a:tcPr/>
                </a:tc>
                <a:tc>
                  <a:txBody>
                    <a:bodyPr/>
                    <a:lstStyle/>
                    <a:p>
                      <a:r>
                        <a:rPr lang="en-US" sz="1400"/>
                        <a:t>0.061</a:t>
                      </a:r>
                      <a:endParaRPr lang="en-SG" sz="1400"/>
                    </a:p>
                  </a:txBody>
                  <a:tcPr/>
                </a:tc>
                <a:extLst>
                  <a:ext uri="{0D108BD9-81ED-4DB2-BD59-A6C34878D82A}">
                    <a16:rowId xmlns:a16="http://schemas.microsoft.com/office/drawing/2014/main" val="1011366780"/>
                  </a:ext>
                </a:extLst>
              </a:tr>
              <a:tr h="288000">
                <a:tc>
                  <a:txBody>
                    <a:bodyPr/>
                    <a:lstStyle/>
                    <a:p>
                      <a:r>
                        <a:rPr lang="en-US" sz="1400"/>
                        <a:t>0.016</a:t>
                      </a:r>
                      <a:endParaRPr lang="en-SG" sz="1400"/>
                    </a:p>
                  </a:txBody>
                  <a:tcPr/>
                </a:tc>
                <a:tc>
                  <a:txBody>
                    <a:bodyPr/>
                    <a:lstStyle/>
                    <a:p>
                      <a:r>
                        <a:rPr lang="en-US" sz="1400"/>
                        <a:t>0.036</a:t>
                      </a:r>
                      <a:endParaRPr lang="en-SG" sz="1400"/>
                    </a:p>
                  </a:txBody>
                  <a:tcPr/>
                </a:tc>
                <a:tc>
                  <a:txBody>
                    <a:bodyPr/>
                    <a:lstStyle/>
                    <a:p>
                      <a:r>
                        <a:rPr lang="en-US" sz="1400"/>
                        <a:t>-0.061</a:t>
                      </a:r>
                      <a:endParaRPr lang="en-SG" sz="1400"/>
                    </a:p>
                  </a:txBody>
                  <a:tcPr/>
                </a:tc>
                <a:tc>
                  <a:txBody>
                    <a:bodyPr/>
                    <a:lstStyle/>
                    <a:p>
                      <a:r>
                        <a:rPr lang="en-US" sz="1400"/>
                        <a:t>0.000</a:t>
                      </a:r>
                      <a:endParaRPr lang="en-SG" sz="1400"/>
                    </a:p>
                  </a:txBody>
                  <a:tcPr/>
                </a:tc>
                <a:tc>
                  <a:txBody>
                    <a:bodyPr/>
                    <a:lstStyle/>
                    <a:p>
                      <a:r>
                        <a:rPr lang="en-US" sz="1400"/>
                        <a:t>0.016</a:t>
                      </a:r>
                      <a:endParaRPr lang="en-SG" sz="1400"/>
                    </a:p>
                  </a:txBody>
                  <a:tcPr/>
                </a:tc>
                <a:tc>
                  <a:txBody>
                    <a:bodyPr/>
                    <a:lstStyle/>
                    <a:p>
                      <a:r>
                        <a:rPr lang="en-US" sz="1400"/>
                        <a:t>0.003</a:t>
                      </a:r>
                      <a:endParaRPr lang="en-SG" sz="1400"/>
                    </a:p>
                  </a:txBody>
                  <a:tcPr/>
                </a:tc>
                <a:tc>
                  <a:txBody>
                    <a:bodyPr/>
                    <a:lstStyle/>
                    <a:p>
                      <a:r>
                        <a:rPr lang="en-US" sz="1400"/>
                        <a:t>1.07</a:t>
                      </a:r>
                      <a:endParaRPr lang="en-SG" sz="1400"/>
                    </a:p>
                  </a:txBody>
                  <a:tcPr/>
                </a:tc>
                <a:extLst>
                  <a:ext uri="{0D108BD9-81ED-4DB2-BD59-A6C34878D82A}">
                    <a16:rowId xmlns:a16="http://schemas.microsoft.com/office/drawing/2014/main" val="769030936"/>
                  </a:ext>
                </a:extLst>
              </a:tr>
            </a:tbl>
          </a:graphicData>
        </a:graphic>
      </p:graphicFrame>
      <p:graphicFrame>
        <p:nvGraphicFramePr>
          <p:cNvPr id="26" name="Table 8">
            <a:extLst>
              <a:ext uri="{FF2B5EF4-FFF2-40B4-BE49-F238E27FC236}">
                <a16:creationId xmlns:a16="http://schemas.microsoft.com/office/drawing/2014/main" id="{EFD3248F-9D8B-4B28-B312-F3E21C395CD0}"/>
              </a:ext>
            </a:extLst>
          </p:cNvPr>
          <p:cNvGraphicFramePr>
            <a:graphicFrameLocks noGrp="1"/>
          </p:cNvGraphicFramePr>
          <p:nvPr/>
        </p:nvGraphicFramePr>
        <p:xfrm>
          <a:off x="6417599" y="5193725"/>
          <a:ext cx="5040000" cy="9144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670553583"/>
                    </a:ext>
                  </a:extLst>
                </a:gridCol>
                <a:gridCol w="720000">
                  <a:extLst>
                    <a:ext uri="{9D8B030D-6E8A-4147-A177-3AD203B41FA5}">
                      <a16:colId xmlns:a16="http://schemas.microsoft.com/office/drawing/2014/main" val="281292963"/>
                    </a:ext>
                  </a:extLst>
                </a:gridCol>
                <a:gridCol w="720000">
                  <a:extLst>
                    <a:ext uri="{9D8B030D-6E8A-4147-A177-3AD203B41FA5}">
                      <a16:colId xmlns:a16="http://schemas.microsoft.com/office/drawing/2014/main" val="2022997559"/>
                    </a:ext>
                  </a:extLst>
                </a:gridCol>
                <a:gridCol w="720000">
                  <a:extLst>
                    <a:ext uri="{9D8B030D-6E8A-4147-A177-3AD203B41FA5}">
                      <a16:colId xmlns:a16="http://schemas.microsoft.com/office/drawing/2014/main" val="2011700138"/>
                    </a:ext>
                  </a:extLst>
                </a:gridCol>
                <a:gridCol w="720000">
                  <a:extLst>
                    <a:ext uri="{9D8B030D-6E8A-4147-A177-3AD203B41FA5}">
                      <a16:colId xmlns:a16="http://schemas.microsoft.com/office/drawing/2014/main" val="1183098664"/>
                    </a:ext>
                  </a:extLst>
                </a:gridCol>
                <a:gridCol w="720000">
                  <a:extLst>
                    <a:ext uri="{9D8B030D-6E8A-4147-A177-3AD203B41FA5}">
                      <a16:colId xmlns:a16="http://schemas.microsoft.com/office/drawing/2014/main" val="4211983139"/>
                    </a:ext>
                  </a:extLst>
                </a:gridCol>
                <a:gridCol w="720000">
                  <a:extLst>
                    <a:ext uri="{9D8B030D-6E8A-4147-A177-3AD203B41FA5}">
                      <a16:colId xmlns:a16="http://schemas.microsoft.com/office/drawing/2014/main" val="1173328959"/>
                    </a:ext>
                  </a:extLst>
                </a:gridCol>
              </a:tblGrid>
              <a:tr h="288000">
                <a:tc>
                  <a:txBody>
                    <a:bodyPr/>
                    <a:lstStyle/>
                    <a:p>
                      <a:r>
                        <a:rPr lang="en-US" sz="1400"/>
                        <a:t>0.021</a:t>
                      </a:r>
                      <a:endParaRPr lang="en-SG" sz="1400"/>
                    </a:p>
                  </a:txBody>
                  <a:tcPr/>
                </a:tc>
                <a:tc>
                  <a:txBody>
                    <a:bodyPr/>
                    <a:lstStyle/>
                    <a:p>
                      <a:r>
                        <a:rPr lang="en-US" sz="1400"/>
                        <a:t>0.000</a:t>
                      </a:r>
                      <a:endParaRPr lang="en-SG" sz="1400"/>
                    </a:p>
                  </a:txBody>
                  <a:tcPr/>
                </a:tc>
                <a:tc>
                  <a:txBody>
                    <a:bodyPr/>
                    <a:lstStyle/>
                    <a:p>
                      <a:r>
                        <a:rPr lang="en-US" sz="1400"/>
                        <a:t>0.036</a:t>
                      </a:r>
                      <a:endParaRPr lang="en-SG" sz="1400"/>
                    </a:p>
                  </a:txBody>
                  <a:tcPr/>
                </a:tc>
                <a:tc>
                  <a:txBody>
                    <a:bodyPr/>
                    <a:lstStyle/>
                    <a:p>
                      <a:r>
                        <a:rPr lang="en-US" sz="1400"/>
                        <a:t>-0.061</a:t>
                      </a:r>
                      <a:endParaRPr lang="en-SG" sz="1400"/>
                    </a:p>
                  </a:txBody>
                  <a:tcPr/>
                </a:tc>
                <a:tc>
                  <a:txBody>
                    <a:bodyPr/>
                    <a:lstStyle/>
                    <a:p>
                      <a:r>
                        <a:rPr lang="en-US" sz="1400"/>
                        <a:t>0.000</a:t>
                      </a:r>
                      <a:endParaRPr lang="en-SG" sz="1400"/>
                    </a:p>
                  </a:txBody>
                  <a:tcPr/>
                </a:tc>
                <a:tc>
                  <a:txBody>
                    <a:bodyPr/>
                    <a:lstStyle/>
                    <a:p>
                      <a:r>
                        <a:rPr lang="en-US" sz="1400"/>
                        <a:t>0.036</a:t>
                      </a:r>
                      <a:endParaRPr lang="en-SG" sz="1400"/>
                    </a:p>
                  </a:txBody>
                  <a:tcPr/>
                </a:tc>
                <a:tc>
                  <a:txBody>
                    <a:bodyPr/>
                    <a:lstStyle/>
                    <a:p>
                      <a:r>
                        <a:rPr lang="en-US" sz="1400"/>
                        <a:t>0.036</a:t>
                      </a:r>
                      <a:endParaRPr lang="en-SG" sz="1400"/>
                    </a:p>
                  </a:txBody>
                  <a:tcPr/>
                </a:tc>
                <a:extLst>
                  <a:ext uri="{0D108BD9-81ED-4DB2-BD59-A6C34878D82A}">
                    <a16:rowId xmlns:a16="http://schemas.microsoft.com/office/drawing/2014/main" val="269218127"/>
                  </a:ext>
                </a:extLst>
              </a:tr>
              <a:tr h="288000">
                <a:tc>
                  <a:txBody>
                    <a:bodyPr/>
                    <a:lstStyle/>
                    <a:p>
                      <a:r>
                        <a:rPr lang="en-US" sz="1400"/>
                        <a:t>0.016</a:t>
                      </a:r>
                      <a:endParaRPr lang="en-SG"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-0.003</a:t>
                      </a:r>
                      <a:endParaRPr lang="en-SG" sz="1400"/>
                    </a:p>
                  </a:txBody>
                  <a:tcPr/>
                </a:tc>
                <a:tc>
                  <a:txBody>
                    <a:bodyPr/>
                    <a:lstStyle/>
                    <a:p>
                      <a:r>
                        <a:rPr lang="en-US" sz="1400"/>
                        <a:t>0.061</a:t>
                      </a:r>
                      <a:endParaRPr lang="en-SG" sz="1400"/>
                    </a:p>
                  </a:txBody>
                  <a:tcPr/>
                </a:tc>
                <a:tc>
                  <a:txBody>
                    <a:bodyPr/>
                    <a:lstStyle/>
                    <a:p>
                      <a:r>
                        <a:rPr lang="en-US" sz="1400"/>
                        <a:t>0.016</a:t>
                      </a:r>
                      <a:endParaRPr lang="en-SG" sz="1400"/>
                    </a:p>
                  </a:txBody>
                  <a:tcPr/>
                </a:tc>
                <a:tc>
                  <a:txBody>
                    <a:bodyPr/>
                    <a:lstStyle/>
                    <a:p>
                      <a:r>
                        <a:rPr lang="en-US" sz="1400"/>
                        <a:t>0.021</a:t>
                      </a:r>
                      <a:endParaRPr lang="en-SG" sz="1400"/>
                    </a:p>
                  </a:txBody>
                  <a:tcPr/>
                </a:tc>
                <a:tc>
                  <a:txBody>
                    <a:bodyPr/>
                    <a:lstStyle/>
                    <a:p>
                      <a:r>
                        <a:rPr lang="en-US" sz="1400"/>
                        <a:t>1.07</a:t>
                      </a:r>
                      <a:endParaRPr lang="en-SG" sz="1400"/>
                    </a:p>
                  </a:txBody>
                  <a:tcPr/>
                </a:tc>
                <a:tc>
                  <a:txBody>
                    <a:bodyPr/>
                    <a:lstStyle/>
                    <a:p>
                      <a:r>
                        <a:rPr lang="en-US" sz="1400"/>
                        <a:t>0.000</a:t>
                      </a:r>
                      <a:endParaRPr lang="en-SG" sz="1400"/>
                    </a:p>
                  </a:txBody>
                  <a:tcPr/>
                </a:tc>
                <a:extLst>
                  <a:ext uri="{0D108BD9-81ED-4DB2-BD59-A6C34878D82A}">
                    <a16:rowId xmlns:a16="http://schemas.microsoft.com/office/drawing/2014/main" val="1011366780"/>
                  </a:ext>
                </a:extLst>
              </a:tr>
              <a:tr h="288000">
                <a:tc>
                  <a:txBody>
                    <a:bodyPr/>
                    <a:lstStyle/>
                    <a:p>
                      <a:r>
                        <a:rPr lang="en-US" sz="1400"/>
                        <a:t>0.036</a:t>
                      </a:r>
                      <a:endParaRPr lang="en-SG" sz="1400"/>
                    </a:p>
                  </a:txBody>
                  <a:tcPr/>
                </a:tc>
                <a:tc>
                  <a:txBody>
                    <a:bodyPr/>
                    <a:lstStyle/>
                    <a:p>
                      <a:r>
                        <a:rPr lang="en-US" sz="1400"/>
                        <a:t>0.021</a:t>
                      </a:r>
                      <a:endParaRPr lang="en-SG"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-0.003</a:t>
                      </a:r>
                      <a:endParaRPr lang="en-SG"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-2.10</a:t>
                      </a:r>
                      <a:endParaRPr lang="en-SG" sz="1400"/>
                    </a:p>
                  </a:txBody>
                  <a:tcPr/>
                </a:tc>
                <a:tc>
                  <a:txBody>
                    <a:bodyPr/>
                    <a:lstStyle/>
                    <a:p>
                      <a:r>
                        <a:rPr lang="en-US" sz="1400"/>
                        <a:t>0.000</a:t>
                      </a:r>
                      <a:endParaRPr lang="en-SG" sz="1400"/>
                    </a:p>
                  </a:txBody>
                  <a:tcPr/>
                </a:tc>
                <a:tc>
                  <a:txBody>
                    <a:bodyPr/>
                    <a:lstStyle/>
                    <a:p>
                      <a:r>
                        <a:rPr lang="en-US" sz="1400"/>
                        <a:t>0.016</a:t>
                      </a:r>
                      <a:endParaRPr lang="en-SG" sz="1400"/>
                    </a:p>
                  </a:txBody>
                  <a:tcPr/>
                </a:tc>
                <a:tc>
                  <a:txBody>
                    <a:bodyPr/>
                    <a:lstStyle/>
                    <a:p>
                      <a:r>
                        <a:rPr lang="en-US" sz="1400"/>
                        <a:t>0.036</a:t>
                      </a:r>
                      <a:endParaRPr lang="en-SG" sz="1400"/>
                    </a:p>
                  </a:txBody>
                  <a:tcPr/>
                </a:tc>
                <a:extLst>
                  <a:ext uri="{0D108BD9-81ED-4DB2-BD59-A6C34878D82A}">
                    <a16:rowId xmlns:a16="http://schemas.microsoft.com/office/drawing/2014/main" val="769030936"/>
                  </a:ext>
                </a:extLst>
              </a:tr>
            </a:tbl>
          </a:graphicData>
        </a:graphic>
      </p:graphicFrame>
    </p:spTree>
    <p:extLst>
      <p:ext uri="{BB962C8B-B14F-4D97-AF65-F5344CB8AC3E}">
        <p14:creationId xmlns:p14="http://schemas.microsoft.com/office/powerpoint/2010/main" val="2624401183"/>
      </p:ext>
    </p:extLst>
  </p:cSld>
  <p:clrMapOvr>
    <a:masterClrMapping/>
  </p:clrMapOvr>
  <mc:AlternateContent xmlns:mc="http://schemas.openxmlformats.org/markup-compatibility/2006">
    <mc:Choice xmlns:p14="http://schemas.microsoft.com/office/powerpoint/2010/main" Requires="p14">
      <p:transition spd="slow" p14:dur="2000" advTm="11411"/>
    </mc:Choice>
    <mc:Fallback>
      <p:transition spd="slow" advTm="1141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117BF6E6-D421-45BE-A15E-ECAB7FCB0EED}"/>
              </a:ext>
            </a:extLst>
          </p:cNvPr>
          <p:cNvSpPr>
            <a:spLocks noGrp="1"/>
          </p:cNvSpPr>
          <p:nvPr>
            <p:ph type="title"/>
          </p:nvPr>
        </p:nvSpPr>
        <p:spPr>
          <a:xfrm>
            <a:off x="763571" y="192961"/>
            <a:ext cx="10363200" cy="1314443"/>
          </a:xfrm>
        </p:spPr>
        <p:txBody>
          <a:bodyPr/>
          <a:lstStyle/>
          <a:p>
            <a:r>
              <a:rPr lang="en-US"/>
              <a:t>Flowchart</a:t>
            </a:r>
            <a:endParaRPr lang="en-SG"/>
          </a:p>
        </p:txBody>
      </p:sp>
      <p:pic>
        <p:nvPicPr>
          <p:cNvPr id="3" name="Picture 2" descr="Text&#10;&#10;Description automatically generated with low confidence">
            <a:extLst>
              <a:ext uri="{FF2B5EF4-FFF2-40B4-BE49-F238E27FC236}">
                <a16:creationId xmlns:a16="http://schemas.microsoft.com/office/drawing/2014/main" id="{1052A564-0FDB-4AE2-AE0C-EC78AB29BD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87" y="850182"/>
            <a:ext cx="9248775" cy="5438775"/>
          </a:xfrm>
          <a:prstGeom prst="rect">
            <a:avLst/>
          </a:prstGeom>
        </p:spPr>
      </p:pic>
    </p:spTree>
    <p:extLst>
      <p:ext uri="{BB962C8B-B14F-4D97-AF65-F5344CB8AC3E}">
        <p14:creationId xmlns:p14="http://schemas.microsoft.com/office/powerpoint/2010/main" val="194061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117BF6E6-D421-45BE-A15E-ECAB7FCB0EED}"/>
              </a:ext>
            </a:extLst>
          </p:cNvPr>
          <p:cNvSpPr>
            <a:spLocks noGrp="1"/>
          </p:cNvSpPr>
          <p:nvPr>
            <p:ph type="title"/>
          </p:nvPr>
        </p:nvSpPr>
        <p:spPr>
          <a:xfrm>
            <a:off x="763571" y="192961"/>
            <a:ext cx="10363200" cy="1314443"/>
          </a:xfrm>
        </p:spPr>
        <p:txBody>
          <a:bodyPr/>
          <a:lstStyle/>
          <a:p>
            <a:r>
              <a:rPr lang="en-US"/>
              <a:t>Flowchart</a:t>
            </a:r>
            <a:endParaRPr lang="en-SG"/>
          </a:p>
        </p:txBody>
      </p:sp>
      <p:pic>
        <p:nvPicPr>
          <p:cNvPr id="4" name="Picture 3" descr="Graphical user interface, text, application, email&#10;&#10;Description automatically generated">
            <a:extLst>
              <a:ext uri="{FF2B5EF4-FFF2-40B4-BE49-F238E27FC236}">
                <a16:creationId xmlns:a16="http://schemas.microsoft.com/office/drawing/2014/main" id="{4BEFD2AA-AF43-4F07-9698-5DE3D28FD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337" y="1109662"/>
            <a:ext cx="9877425" cy="4867275"/>
          </a:xfrm>
          <a:prstGeom prst="rect">
            <a:avLst/>
          </a:prstGeom>
        </p:spPr>
      </p:pic>
    </p:spTree>
    <p:extLst>
      <p:ext uri="{BB962C8B-B14F-4D97-AF65-F5344CB8AC3E}">
        <p14:creationId xmlns:p14="http://schemas.microsoft.com/office/powerpoint/2010/main" val="266325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398E6BF-D0A4-428E-A29B-7C5547A16394}"/>
              </a:ext>
            </a:extLst>
          </p:cNvPr>
          <p:cNvSpPr>
            <a:spLocks noChangeArrowheads="1"/>
          </p:cNvSpPr>
          <p:nvPr/>
        </p:nvSpPr>
        <p:spPr bwMode="auto">
          <a:xfrm>
            <a:off x="3667225" y="-76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3" name="Title 16">
            <a:extLst>
              <a:ext uri="{FF2B5EF4-FFF2-40B4-BE49-F238E27FC236}">
                <a16:creationId xmlns:a16="http://schemas.microsoft.com/office/drawing/2014/main" id="{EA282B2B-FBAB-4D7C-93C1-4150BEF7E4AC}"/>
              </a:ext>
            </a:extLst>
          </p:cNvPr>
          <p:cNvSpPr>
            <a:spLocks noGrp="1"/>
          </p:cNvSpPr>
          <p:nvPr>
            <p:ph type="title"/>
          </p:nvPr>
        </p:nvSpPr>
        <p:spPr>
          <a:xfrm>
            <a:off x="914399" y="258949"/>
            <a:ext cx="10363200" cy="1314443"/>
          </a:xfrm>
        </p:spPr>
        <p:txBody>
          <a:bodyPr>
            <a:normAutofit/>
          </a:bodyPr>
          <a:lstStyle/>
          <a:p>
            <a:r>
              <a:rPr lang="en-US" sz="3600"/>
              <a:t>Data imbalance and resolution</a:t>
            </a:r>
            <a:endParaRPr lang="en-SG" sz="3600"/>
          </a:p>
        </p:txBody>
      </p:sp>
      <p:sp>
        <p:nvSpPr>
          <p:cNvPr id="2" name="Content Placeholder 1">
            <a:extLst>
              <a:ext uri="{FF2B5EF4-FFF2-40B4-BE49-F238E27FC236}">
                <a16:creationId xmlns:a16="http://schemas.microsoft.com/office/drawing/2014/main" id="{B292400C-E0D0-4C65-A745-C0AC9A952AA9}"/>
              </a:ext>
            </a:extLst>
          </p:cNvPr>
          <p:cNvSpPr>
            <a:spLocks noGrp="1"/>
          </p:cNvSpPr>
          <p:nvPr>
            <p:ph idx="1"/>
          </p:nvPr>
        </p:nvSpPr>
        <p:spPr>
          <a:xfrm>
            <a:off x="914399" y="1395663"/>
            <a:ext cx="10363200" cy="4546166"/>
          </a:xfrm>
        </p:spPr>
        <p:txBody>
          <a:bodyPr/>
          <a:lstStyle/>
          <a:p>
            <a:r>
              <a:rPr lang="en-US"/>
              <a:t>A custom loss function to include the class weight of the dataset is applied during compilation of the model.</a:t>
            </a:r>
          </a:p>
          <a:p>
            <a:r>
              <a:rPr lang="en-US"/>
              <a:t>Normal loss function formula: </a:t>
            </a:r>
            <a:r>
              <a:rPr lang="en-US" err="1"/>
              <a:t>BinaryCrossentropy</a:t>
            </a:r>
            <a:r>
              <a:rPr lang="en-US"/>
              <a:t>()</a:t>
            </a:r>
          </a:p>
          <a:p>
            <a:r>
              <a:rPr lang="en-US"/>
              <a:t>Developed loss function formula: </a:t>
            </a:r>
          </a:p>
          <a:p>
            <a:pPr marL="0" indent="0">
              <a:buNone/>
            </a:pPr>
            <a:r>
              <a:rPr lang="en-US" sz="1800"/>
              <a:t>[</a:t>
            </a:r>
            <a:r>
              <a:rPr lang="en-US" sz="1800" err="1"/>
              <a:t>Class_Weight_Zero</a:t>
            </a:r>
            <a:r>
              <a:rPr lang="en-US" sz="1800"/>
              <a:t>^(1-y_true)]*[</a:t>
            </a:r>
            <a:r>
              <a:rPr lang="en-US" sz="1800" err="1"/>
              <a:t>Class_Weight_One</a:t>
            </a:r>
            <a:r>
              <a:rPr lang="en-US" sz="1800"/>
              <a:t>^(</a:t>
            </a:r>
            <a:r>
              <a:rPr lang="en-US" sz="1800" err="1"/>
              <a:t>y_true</a:t>
            </a:r>
            <a:r>
              <a:rPr lang="en-US" sz="1800"/>
              <a:t>)]*</a:t>
            </a:r>
            <a:r>
              <a:rPr lang="en-US" sz="1800" err="1"/>
              <a:t>BinaryCrossentropy</a:t>
            </a:r>
            <a:r>
              <a:rPr lang="en-US" sz="1800"/>
              <a:t>(</a:t>
            </a:r>
            <a:r>
              <a:rPr lang="en-US" sz="1800" err="1"/>
              <a:t>y_true</a:t>
            </a:r>
            <a:r>
              <a:rPr lang="en-US" sz="1800"/>
              <a:t>, </a:t>
            </a:r>
            <a:r>
              <a:rPr lang="en-US" sz="1800" err="1"/>
              <a:t>y_predict</a:t>
            </a:r>
            <a:r>
              <a:rPr lang="en-US" sz="1800"/>
              <a:t>)</a:t>
            </a:r>
          </a:p>
          <a:p>
            <a:pPr marL="0" indent="0">
              <a:buNone/>
            </a:pPr>
            <a:endParaRPr lang="en-US" sz="1800"/>
          </a:p>
        </p:txBody>
      </p:sp>
    </p:spTree>
    <p:extLst>
      <p:ext uri="{BB962C8B-B14F-4D97-AF65-F5344CB8AC3E}">
        <p14:creationId xmlns:p14="http://schemas.microsoft.com/office/powerpoint/2010/main" val="944333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70B3-3917-4EA2-A1B5-3DC8B5318F57}"/>
              </a:ext>
            </a:extLst>
          </p:cNvPr>
          <p:cNvSpPr>
            <a:spLocks noGrp="1"/>
          </p:cNvSpPr>
          <p:nvPr>
            <p:ph type="title"/>
          </p:nvPr>
        </p:nvSpPr>
        <p:spPr/>
        <p:txBody>
          <a:bodyPr/>
          <a:lstStyle/>
          <a:p>
            <a:r>
              <a:rPr lang="en-US"/>
              <a:t>Hybrid Model</a:t>
            </a:r>
            <a:endParaRPr lang="en-SG"/>
          </a:p>
        </p:txBody>
      </p:sp>
      <p:sp>
        <p:nvSpPr>
          <p:cNvPr id="3" name="Text Placeholder 2">
            <a:extLst>
              <a:ext uri="{FF2B5EF4-FFF2-40B4-BE49-F238E27FC236}">
                <a16:creationId xmlns:a16="http://schemas.microsoft.com/office/drawing/2014/main" id="{564C439A-46B0-41A3-8F62-EDED46A88364}"/>
              </a:ext>
            </a:extLst>
          </p:cNvPr>
          <p:cNvSpPr>
            <a:spLocks noGrp="1"/>
          </p:cNvSpPr>
          <p:nvPr>
            <p:ph type="body" idx="1"/>
          </p:nvPr>
        </p:nvSpPr>
        <p:spPr/>
        <p:txBody>
          <a:bodyPr/>
          <a:lstStyle/>
          <a:p>
            <a:r>
              <a:rPr lang="en-US">
                <a:ea typeface="+mj-lt"/>
                <a:cs typeface="+mj-lt"/>
              </a:rPr>
              <a:t>Text classification for adverse effect symptoms</a:t>
            </a:r>
            <a:endParaRPr lang="en-SG"/>
          </a:p>
        </p:txBody>
      </p:sp>
    </p:spTree>
    <p:extLst>
      <p:ext uri="{BB962C8B-B14F-4D97-AF65-F5344CB8AC3E}">
        <p14:creationId xmlns:p14="http://schemas.microsoft.com/office/powerpoint/2010/main" val="100297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398E6BF-D0A4-428E-A29B-7C5547A16394}"/>
              </a:ext>
            </a:extLst>
          </p:cNvPr>
          <p:cNvSpPr>
            <a:spLocks noChangeArrowheads="1"/>
          </p:cNvSpPr>
          <p:nvPr/>
        </p:nvSpPr>
        <p:spPr bwMode="auto">
          <a:xfrm>
            <a:off x="3667225" y="-76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13" name="Title 16">
            <a:extLst>
              <a:ext uri="{FF2B5EF4-FFF2-40B4-BE49-F238E27FC236}">
                <a16:creationId xmlns:a16="http://schemas.microsoft.com/office/drawing/2014/main" id="{EA282B2B-FBAB-4D7C-93C1-4150BEF7E4AC}"/>
              </a:ext>
            </a:extLst>
          </p:cNvPr>
          <p:cNvSpPr>
            <a:spLocks noGrp="1"/>
          </p:cNvSpPr>
          <p:nvPr>
            <p:ph type="title"/>
          </p:nvPr>
        </p:nvSpPr>
        <p:spPr>
          <a:xfrm>
            <a:off x="914399" y="258949"/>
            <a:ext cx="10363200" cy="1314443"/>
          </a:xfrm>
        </p:spPr>
        <p:txBody>
          <a:bodyPr>
            <a:normAutofit/>
          </a:bodyPr>
          <a:lstStyle/>
          <a:p>
            <a:r>
              <a:rPr lang="en-US" sz="3600"/>
              <a:t>Hybrid Method</a:t>
            </a:r>
            <a:endParaRPr lang="en-SG" sz="3600"/>
          </a:p>
        </p:txBody>
      </p:sp>
      <p:sp>
        <p:nvSpPr>
          <p:cNvPr id="2" name="Content Placeholder 1">
            <a:extLst>
              <a:ext uri="{FF2B5EF4-FFF2-40B4-BE49-F238E27FC236}">
                <a16:creationId xmlns:a16="http://schemas.microsoft.com/office/drawing/2014/main" id="{B292400C-E0D0-4C65-A745-C0AC9A952AA9}"/>
              </a:ext>
            </a:extLst>
          </p:cNvPr>
          <p:cNvSpPr>
            <a:spLocks noGrp="1"/>
          </p:cNvSpPr>
          <p:nvPr>
            <p:ph idx="1"/>
          </p:nvPr>
        </p:nvSpPr>
        <p:spPr>
          <a:xfrm>
            <a:off x="914399" y="1395663"/>
            <a:ext cx="10363200" cy="4546166"/>
          </a:xfrm>
        </p:spPr>
        <p:txBody>
          <a:bodyPr/>
          <a:lstStyle/>
          <a:p>
            <a:r>
              <a:rPr lang="en-US" sz="1800"/>
              <a:t>The model tends to predict fewer positive classes due to the large weightage of the negative classes in the dataset.</a:t>
            </a:r>
          </a:p>
          <a:p>
            <a:r>
              <a:rPr lang="en-US" sz="1800"/>
              <a:t>Any symptom predicted by the model will be considered as the confirmed symptom extracted through the text classification.</a:t>
            </a:r>
          </a:p>
          <a:p>
            <a:endParaRPr lang="en-US" sz="1800"/>
          </a:p>
        </p:txBody>
      </p:sp>
      <p:pic>
        <p:nvPicPr>
          <p:cNvPr id="6" name="Picture 5" descr="Diagram&#10;&#10;Description automatically generated">
            <a:extLst>
              <a:ext uri="{FF2B5EF4-FFF2-40B4-BE49-F238E27FC236}">
                <a16:creationId xmlns:a16="http://schemas.microsoft.com/office/drawing/2014/main" id="{B5ABC594-A544-4197-BE61-EE5B1D6AC4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2571" y="3184223"/>
            <a:ext cx="4555273" cy="2881691"/>
          </a:xfrm>
          <a:prstGeom prst="rect">
            <a:avLst/>
          </a:prstGeom>
        </p:spPr>
      </p:pic>
    </p:spTree>
    <p:extLst>
      <p:ext uri="{BB962C8B-B14F-4D97-AF65-F5344CB8AC3E}">
        <p14:creationId xmlns:p14="http://schemas.microsoft.com/office/powerpoint/2010/main" val="2567131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70B3-3917-4EA2-A1B5-3DC8B5318F57}"/>
              </a:ext>
            </a:extLst>
          </p:cNvPr>
          <p:cNvSpPr>
            <a:spLocks noGrp="1"/>
          </p:cNvSpPr>
          <p:nvPr>
            <p:ph type="title"/>
          </p:nvPr>
        </p:nvSpPr>
        <p:spPr/>
        <p:txBody>
          <a:bodyPr/>
          <a:lstStyle/>
          <a:p>
            <a:r>
              <a:rPr lang="en-US"/>
              <a:t>Results and discussion</a:t>
            </a:r>
            <a:endParaRPr lang="en-SG"/>
          </a:p>
        </p:txBody>
      </p:sp>
      <p:sp>
        <p:nvSpPr>
          <p:cNvPr id="3" name="Text Placeholder 2">
            <a:extLst>
              <a:ext uri="{FF2B5EF4-FFF2-40B4-BE49-F238E27FC236}">
                <a16:creationId xmlns:a16="http://schemas.microsoft.com/office/drawing/2014/main" id="{564C439A-46B0-41A3-8F62-EDED46A88364}"/>
              </a:ext>
            </a:extLst>
          </p:cNvPr>
          <p:cNvSpPr>
            <a:spLocks noGrp="1"/>
          </p:cNvSpPr>
          <p:nvPr>
            <p:ph type="body" idx="1"/>
          </p:nvPr>
        </p:nvSpPr>
        <p:spPr/>
        <p:txBody>
          <a:bodyPr/>
          <a:lstStyle/>
          <a:p>
            <a:r>
              <a:rPr lang="en-US">
                <a:ea typeface="+mj-lt"/>
                <a:cs typeface="+mj-lt"/>
              </a:rPr>
              <a:t>Text classification for adverse effect symptoms</a:t>
            </a:r>
            <a:endParaRPr lang="en-SG"/>
          </a:p>
        </p:txBody>
      </p:sp>
    </p:spTree>
    <p:extLst>
      <p:ext uri="{BB962C8B-B14F-4D97-AF65-F5344CB8AC3E}">
        <p14:creationId xmlns:p14="http://schemas.microsoft.com/office/powerpoint/2010/main" val="2271321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972B86-3531-459E-89DB-316C565F3A51}"/>
              </a:ext>
            </a:extLst>
          </p:cNvPr>
          <p:cNvSpPr>
            <a:spLocks noGrp="1"/>
          </p:cNvSpPr>
          <p:nvPr>
            <p:ph type="title"/>
          </p:nvPr>
        </p:nvSpPr>
        <p:spPr>
          <a:xfrm>
            <a:off x="914400" y="1371600"/>
            <a:ext cx="4079987" cy="1314443"/>
          </a:xfrm>
        </p:spPr>
        <p:txBody>
          <a:bodyPr>
            <a:normAutofit/>
          </a:bodyPr>
          <a:lstStyle/>
          <a:p>
            <a:r>
              <a:rPr lang="en-SG"/>
              <a:t>BERT model results</a:t>
            </a:r>
          </a:p>
        </p:txBody>
      </p:sp>
      <p:cxnSp>
        <p:nvCxnSpPr>
          <p:cNvPr id="13" name="Straight Connector 12">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58F1BF4-3B33-4CCC-A52E-8CA492415206}"/>
              </a:ext>
            </a:extLst>
          </p:cNvPr>
          <p:cNvSpPr>
            <a:spLocks noGrp="1"/>
          </p:cNvSpPr>
          <p:nvPr>
            <p:ph idx="1"/>
          </p:nvPr>
        </p:nvSpPr>
        <p:spPr>
          <a:xfrm>
            <a:off x="914400" y="2853368"/>
            <a:ext cx="4079988" cy="3884316"/>
          </a:xfrm>
        </p:spPr>
        <p:txBody>
          <a:bodyPr>
            <a:normAutofit fontScale="92500" lnSpcReduction="20000"/>
          </a:bodyPr>
          <a:lstStyle/>
          <a:p>
            <a:r>
              <a:rPr lang="en-SG"/>
              <a:t>Micro-average Precision Recall AUC score: 0.93</a:t>
            </a:r>
          </a:p>
          <a:p>
            <a:r>
              <a:rPr lang="en-SG"/>
              <a:t>AUC for precision recall used as our dataset has a larger proportion of negative samples due to the number of symptoms  (imbalanced)</a:t>
            </a:r>
          </a:p>
          <a:p>
            <a:r>
              <a:rPr lang="en-SG"/>
              <a:t>Precision </a:t>
            </a:r>
            <a:r>
              <a:rPr lang="en-US"/>
              <a:t>is more focused in the positive class than in the negative class, it measures the probability of correct detection of positive values</a:t>
            </a:r>
            <a:endParaRPr lang="en-SG"/>
          </a:p>
        </p:txBody>
      </p:sp>
      <p:pic>
        <p:nvPicPr>
          <p:cNvPr id="6" name="Picture 2" descr="Chart&#10;&#10;Description automatically generated with low confidence">
            <a:extLst>
              <a:ext uri="{FF2B5EF4-FFF2-40B4-BE49-F238E27FC236}">
                <a16:creationId xmlns:a16="http://schemas.microsoft.com/office/drawing/2014/main" id="{EC58CA88-E39B-40D5-9282-63538AFB6E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48569" y="1391577"/>
            <a:ext cx="5799963" cy="407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115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2B86-3531-459E-89DB-316C565F3A51}"/>
              </a:ext>
            </a:extLst>
          </p:cNvPr>
          <p:cNvSpPr>
            <a:spLocks noGrp="1"/>
          </p:cNvSpPr>
          <p:nvPr>
            <p:ph type="title"/>
          </p:nvPr>
        </p:nvSpPr>
        <p:spPr>
          <a:xfrm>
            <a:off x="791571" y="1034845"/>
            <a:ext cx="3672995" cy="623454"/>
          </a:xfrm>
        </p:spPr>
        <p:txBody>
          <a:bodyPr>
            <a:noAutofit/>
          </a:bodyPr>
          <a:lstStyle/>
          <a:p>
            <a:r>
              <a:rPr lang="en-SG" sz="1800"/>
              <a:t>TFIDF SVM model</a:t>
            </a:r>
          </a:p>
        </p:txBody>
      </p:sp>
      <p:pic>
        <p:nvPicPr>
          <p:cNvPr id="9" name="Picture 8">
            <a:extLst>
              <a:ext uri="{FF2B5EF4-FFF2-40B4-BE49-F238E27FC236}">
                <a16:creationId xmlns:a16="http://schemas.microsoft.com/office/drawing/2014/main" id="{17684F0A-68EC-4A86-AE4E-08928C9AC0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906" y="1317696"/>
            <a:ext cx="3600000" cy="2539993"/>
          </a:xfrm>
          <a:prstGeom prst="rect">
            <a:avLst/>
          </a:prstGeom>
          <a:noFill/>
        </p:spPr>
      </p:pic>
      <p:pic>
        <p:nvPicPr>
          <p:cNvPr id="12" name="Picture 11">
            <a:extLst>
              <a:ext uri="{FF2B5EF4-FFF2-40B4-BE49-F238E27FC236}">
                <a16:creationId xmlns:a16="http://schemas.microsoft.com/office/drawing/2014/main" id="{0EBDD5E6-6DC9-4565-8F84-26F20E6090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7283" y="1317696"/>
            <a:ext cx="3600000" cy="2540102"/>
          </a:xfrm>
          <a:prstGeom prst="rect">
            <a:avLst/>
          </a:prstGeom>
          <a:noFill/>
        </p:spPr>
      </p:pic>
      <p:pic>
        <p:nvPicPr>
          <p:cNvPr id="14" name="Picture 13" descr="Graphical user interface&#10;&#10;Description automatically generated with medium confidence">
            <a:extLst>
              <a:ext uri="{FF2B5EF4-FFF2-40B4-BE49-F238E27FC236}">
                <a16:creationId xmlns:a16="http://schemas.microsoft.com/office/drawing/2014/main" id="{FD0CC848-B593-412E-9D50-7952E7086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7283" y="4318938"/>
            <a:ext cx="3600000" cy="2539062"/>
          </a:xfrm>
          <a:prstGeom prst="rect">
            <a:avLst/>
          </a:prstGeom>
        </p:spPr>
      </p:pic>
      <p:pic>
        <p:nvPicPr>
          <p:cNvPr id="15" name="Picture 2" descr="Chart&#10;&#10;Description automatically generated with low confidence">
            <a:extLst>
              <a:ext uri="{FF2B5EF4-FFF2-40B4-BE49-F238E27FC236}">
                <a16:creationId xmlns:a16="http://schemas.microsoft.com/office/drawing/2014/main" id="{78A96A20-D48A-4DD2-8EB3-52D4184FEA4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054719" y="1317696"/>
            <a:ext cx="3600000" cy="252923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4A50B03D-FC2D-4BF9-88A0-0BF4EE7F44BB}"/>
              </a:ext>
            </a:extLst>
          </p:cNvPr>
          <p:cNvSpPr txBox="1">
            <a:spLocks/>
          </p:cNvSpPr>
          <p:nvPr/>
        </p:nvSpPr>
        <p:spPr>
          <a:xfrm>
            <a:off x="4567096" y="991402"/>
            <a:ext cx="3672995" cy="63802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SG" sz="1800"/>
              <a:t>Word2Vec DL model</a:t>
            </a:r>
          </a:p>
        </p:txBody>
      </p:sp>
      <p:sp>
        <p:nvSpPr>
          <p:cNvPr id="18" name="Title 1">
            <a:extLst>
              <a:ext uri="{FF2B5EF4-FFF2-40B4-BE49-F238E27FC236}">
                <a16:creationId xmlns:a16="http://schemas.microsoft.com/office/drawing/2014/main" id="{4105751C-B584-4CE6-AB62-3BA5DCAE5AAD}"/>
              </a:ext>
            </a:extLst>
          </p:cNvPr>
          <p:cNvSpPr txBox="1">
            <a:spLocks/>
          </p:cNvSpPr>
          <p:nvPr/>
        </p:nvSpPr>
        <p:spPr>
          <a:xfrm>
            <a:off x="8445150" y="1005969"/>
            <a:ext cx="3672995" cy="623454"/>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SG" sz="1800"/>
              <a:t>Bert model</a:t>
            </a:r>
          </a:p>
        </p:txBody>
      </p:sp>
      <p:sp>
        <p:nvSpPr>
          <p:cNvPr id="19" name="Title 1">
            <a:extLst>
              <a:ext uri="{FF2B5EF4-FFF2-40B4-BE49-F238E27FC236}">
                <a16:creationId xmlns:a16="http://schemas.microsoft.com/office/drawing/2014/main" id="{0321A513-DBD3-46BE-A4C6-070573F516F0}"/>
              </a:ext>
            </a:extLst>
          </p:cNvPr>
          <p:cNvSpPr txBox="1">
            <a:spLocks/>
          </p:cNvSpPr>
          <p:nvPr/>
        </p:nvSpPr>
        <p:spPr>
          <a:xfrm>
            <a:off x="2420604" y="5185134"/>
            <a:ext cx="1604302" cy="638021"/>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SG" sz="1800"/>
              <a:t>Hybrid model</a:t>
            </a:r>
          </a:p>
        </p:txBody>
      </p:sp>
    </p:spTree>
    <p:extLst>
      <p:ext uri="{BB962C8B-B14F-4D97-AF65-F5344CB8AC3E}">
        <p14:creationId xmlns:p14="http://schemas.microsoft.com/office/powerpoint/2010/main" val="1714155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39A7F-3B6B-4204-89D4-E7F0CEFEB062}"/>
              </a:ext>
            </a:extLst>
          </p:cNvPr>
          <p:cNvSpPr>
            <a:spLocks noGrp="1"/>
          </p:cNvSpPr>
          <p:nvPr>
            <p:ph type="title"/>
          </p:nvPr>
        </p:nvSpPr>
        <p:spPr>
          <a:xfrm>
            <a:off x="7268495" y="1371600"/>
            <a:ext cx="4079987" cy="1314443"/>
          </a:xfrm>
        </p:spPr>
        <p:txBody>
          <a:bodyPr>
            <a:normAutofit/>
          </a:bodyPr>
          <a:lstStyle/>
          <a:p>
            <a:r>
              <a:rPr lang="en-SG"/>
              <a:t>Background</a:t>
            </a:r>
          </a:p>
        </p:txBody>
      </p:sp>
      <p:pic>
        <p:nvPicPr>
          <p:cNvPr id="1026" name="Picture 2">
            <a:extLst>
              <a:ext uri="{FF2B5EF4-FFF2-40B4-BE49-F238E27FC236}">
                <a16:creationId xmlns:a16="http://schemas.microsoft.com/office/drawing/2014/main" id="{1C3808D9-F081-4069-832F-1F5E774D98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131" y="1413512"/>
            <a:ext cx="5799963" cy="4030975"/>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78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3AA63B-AE0E-4ABE-98BA-484519E029BF}"/>
              </a:ext>
            </a:extLst>
          </p:cNvPr>
          <p:cNvSpPr>
            <a:spLocks noGrp="1"/>
          </p:cNvSpPr>
          <p:nvPr>
            <p:ph idx="1"/>
          </p:nvPr>
        </p:nvSpPr>
        <p:spPr>
          <a:xfrm>
            <a:off x="7268495" y="2853369"/>
            <a:ext cx="4079988" cy="3088460"/>
          </a:xfrm>
        </p:spPr>
        <p:txBody>
          <a:bodyPr>
            <a:normAutofit fontScale="85000" lnSpcReduction="10000"/>
          </a:bodyPr>
          <a:lstStyle/>
          <a:p>
            <a:r>
              <a:rPr lang="en-US"/>
              <a:t>COVID-19 vaccines are the de-facto means of controlling the pandemic</a:t>
            </a:r>
          </a:p>
          <a:p>
            <a:r>
              <a:rPr lang="en-US"/>
              <a:t>Adverse events have been reported against Covid-19 vaccines via VAERS</a:t>
            </a:r>
          </a:p>
          <a:p>
            <a:r>
              <a:rPr lang="en-US"/>
              <a:t>Adverse effects generated public hesitancy towards vaccination and has impacted government policies on economic recovery and travel restrictions</a:t>
            </a:r>
          </a:p>
          <a:p>
            <a:endParaRPr lang="en-SG"/>
          </a:p>
        </p:txBody>
      </p:sp>
    </p:spTree>
    <p:extLst>
      <p:ext uri="{BB962C8B-B14F-4D97-AF65-F5344CB8AC3E}">
        <p14:creationId xmlns:p14="http://schemas.microsoft.com/office/powerpoint/2010/main" val="1564500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B157-2B4F-4782-A9F8-BF19771051A7}"/>
              </a:ext>
            </a:extLst>
          </p:cNvPr>
          <p:cNvSpPr>
            <a:spLocks noGrp="1"/>
          </p:cNvSpPr>
          <p:nvPr>
            <p:ph type="ctrTitle"/>
          </p:nvPr>
        </p:nvSpPr>
        <p:spPr/>
        <p:txBody>
          <a:bodyPr/>
          <a:lstStyle/>
          <a:p>
            <a:r>
              <a:rPr lang="en-US">
                <a:ea typeface="+mj-lt"/>
                <a:cs typeface="+mj-lt"/>
              </a:rPr>
              <a:t>2. Hospitalization Prediction and Analytics </a:t>
            </a:r>
            <a:endParaRPr lang="en-SG"/>
          </a:p>
        </p:txBody>
      </p:sp>
      <p:sp>
        <p:nvSpPr>
          <p:cNvPr id="3" name="Subtitle 2">
            <a:extLst>
              <a:ext uri="{FF2B5EF4-FFF2-40B4-BE49-F238E27FC236}">
                <a16:creationId xmlns:a16="http://schemas.microsoft.com/office/drawing/2014/main" id="{C09784B5-4F35-4135-B125-32378E8EEDF2}"/>
              </a:ext>
            </a:extLst>
          </p:cNvPr>
          <p:cNvSpPr>
            <a:spLocks noGrp="1"/>
          </p:cNvSpPr>
          <p:nvPr>
            <p:ph type="subTitle" idx="1"/>
          </p:nvPr>
        </p:nvSpPr>
        <p:spPr>
          <a:xfrm>
            <a:off x="912629" y="3215899"/>
            <a:ext cx="5935540" cy="2656868"/>
          </a:xfrm>
        </p:spPr>
        <p:txBody>
          <a:bodyPr/>
          <a:lstStyle/>
          <a:p>
            <a:endParaRPr lang="en-SG"/>
          </a:p>
        </p:txBody>
      </p:sp>
    </p:spTree>
    <p:extLst>
      <p:ext uri="{BB962C8B-B14F-4D97-AF65-F5344CB8AC3E}">
        <p14:creationId xmlns:p14="http://schemas.microsoft.com/office/powerpoint/2010/main" val="3583305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2B86-3531-459E-89DB-316C565F3A51}"/>
              </a:ext>
            </a:extLst>
          </p:cNvPr>
          <p:cNvSpPr>
            <a:spLocks noGrp="1"/>
          </p:cNvSpPr>
          <p:nvPr>
            <p:ph type="title"/>
          </p:nvPr>
        </p:nvSpPr>
        <p:spPr>
          <a:xfrm>
            <a:off x="914399" y="1327752"/>
            <a:ext cx="4308337" cy="1314443"/>
          </a:xfrm>
        </p:spPr>
        <p:txBody>
          <a:bodyPr>
            <a:normAutofit/>
          </a:bodyPr>
          <a:lstStyle/>
          <a:p>
            <a:r>
              <a:rPr lang="en-SG"/>
              <a:t>DATA PRE-PROCESSING</a:t>
            </a:r>
          </a:p>
        </p:txBody>
      </p:sp>
      <p:sp>
        <p:nvSpPr>
          <p:cNvPr id="3" name="Content Placeholder 2">
            <a:extLst>
              <a:ext uri="{FF2B5EF4-FFF2-40B4-BE49-F238E27FC236}">
                <a16:creationId xmlns:a16="http://schemas.microsoft.com/office/drawing/2014/main" id="{D58F1BF4-3B33-4CCC-A52E-8CA492415206}"/>
              </a:ext>
            </a:extLst>
          </p:cNvPr>
          <p:cNvSpPr>
            <a:spLocks noGrp="1"/>
          </p:cNvSpPr>
          <p:nvPr>
            <p:ph idx="1"/>
          </p:nvPr>
        </p:nvSpPr>
        <p:spPr>
          <a:xfrm>
            <a:off x="914397" y="2746836"/>
            <a:ext cx="4308339" cy="3579515"/>
          </a:xfrm>
        </p:spPr>
        <p:txBody>
          <a:bodyPr>
            <a:normAutofit/>
          </a:bodyPr>
          <a:lstStyle/>
          <a:p>
            <a:r>
              <a:rPr lang="en-SG" sz="1900"/>
              <a:t>All the tables are combined into one data frame </a:t>
            </a:r>
          </a:p>
          <a:p>
            <a:r>
              <a:rPr lang="en-SG" sz="1900"/>
              <a:t>Missing value are filled in base on mean / most common values / UNK [imputer]</a:t>
            </a:r>
          </a:p>
          <a:p>
            <a:r>
              <a:rPr lang="en-SG" sz="1900"/>
              <a:t>Numerical values are standardized [standard scaler]</a:t>
            </a:r>
          </a:p>
          <a:p>
            <a:r>
              <a:rPr lang="en-SG" sz="1900"/>
              <a:t>Category columns are one hot encoded [one hot encoder]</a:t>
            </a:r>
          </a:p>
        </p:txBody>
      </p:sp>
      <p:pic>
        <p:nvPicPr>
          <p:cNvPr id="6" name="Picture 5">
            <a:extLst>
              <a:ext uri="{FF2B5EF4-FFF2-40B4-BE49-F238E27FC236}">
                <a16:creationId xmlns:a16="http://schemas.microsoft.com/office/drawing/2014/main" id="{48F60828-6FDB-4084-915B-978364C199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4370" y="589801"/>
            <a:ext cx="5824367" cy="2790347"/>
          </a:xfrm>
          <a:prstGeom prst="rect">
            <a:avLst/>
          </a:prstGeom>
        </p:spPr>
      </p:pic>
      <p:pic>
        <p:nvPicPr>
          <p:cNvPr id="7" name="Picture 6">
            <a:extLst>
              <a:ext uri="{FF2B5EF4-FFF2-40B4-BE49-F238E27FC236}">
                <a16:creationId xmlns:a16="http://schemas.microsoft.com/office/drawing/2014/main" id="{3CF080EC-4F72-4A48-8C6F-64E65712148F}"/>
              </a:ext>
            </a:extLst>
          </p:cNvPr>
          <p:cNvPicPr>
            <a:picLocks noChangeAspect="1"/>
          </p:cNvPicPr>
          <p:nvPr/>
        </p:nvPicPr>
        <p:blipFill>
          <a:blip r:embed="rId4"/>
          <a:stretch>
            <a:fillRect/>
          </a:stretch>
        </p:blipFill>
        <p:spPr>
          <a:xfrm>
            <a:off x="6022832" y="3966491"/>
            <a:ext cx="4452806" cy="2036807"/>
          </a:xfrm>
          <a:prstGeom prst="rect">
            <a:avLst/>
          </a:prstGeom>
        </p:spPr>
      </p:pic>
      <p:sp>
        <p:nvSpPr>
          <p:cNvPr id="12" name="TextBox 11">
            <a:extLst>
              <a:ext uri="{FF2B5EF4-FFF2-40B4-BE49-F238E27FC236}">
                <a16:creationId xmlns:a16="http://schemas.microsoft.com/office/drawing/2014/main" id="{DB152C18-E02E-4411-9B98-F0F1EDFF2BE3}"/>
              </a:ext>
            </a:extLst>
          </p:cNvPr>
          <p:cNvSpPr txBox="1"/>
          <p:nvPr/>
        </p:nvSpPr>
        <p:spPr>
          <a:xfrm>
            <a:off x="5941465" y="3698873"/>
            <a:ext cx="6096646" cy="276999"/>
          </a:xfrm>
          <a:prstGeom prst="rect">
            <a:avLst/>
          </a:prstGeom>
          <a:noFill/>
        </p:spPr>
        <p:txBody>
          <a:bodyPr wrap="square">
            <a:spAutoFit/>
          </a:bodyPr>
          <a:lstStyle/>
          <a:p>
            <a:r>
              <a:rPr lang="en-SG" sz="1200"/>
              <a:t>*For illustration only</a:t>
            </a:r>
          </a:p>
        </p:txBody>
      </p:sp>
      <p:pic>
        <p:nvPicPr>
          <p:cNvPr id="13" name="Picture 12">
            <a:extLst>
              <a:ext uri="{FF2B5EF4-FFF2-40B4-BE49-F238E27FC236}">
                <a16:creationId xmlns:a16="http://schemas.microsoft.com/office/drawing/2014/main" id="{D0ACC399-8248-466C-89BD-676E93F8CC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22832" y="3966490"/>
            <a:ext cx="4459250" cy="2036807"/>
          </a:xfrm>
          <a:prstGeom prst="rect">
            <a:avLst/>
          </a:prstGeom>
        </p:spPr>
      </p:pic>
      <p:pic>
        <p:nvPicPr>
          <p:cNvPr id="14" name="Picture 13">
            <a:extLst>
              <a:ext uri="{FF2B5EF4-FFF2-40B4-BE49-F238E27FC236}">
                <a16:creationId xmlns:a16="http://schemas.microsoft.com/office/drawing/2014/main" id="{2B435908-9102-4CE8-9E9F-A58383E2CFE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22832" y="3966489"/>
            <a:ext cx="4459251" cy="2036808"/>
          </a:xfrm>
          <a:prstGeom prst="rect">
            <a:avLst/>
          </a:prstGeom>
        </p:spPr>
      </p:pic>
      <p:pic>
        <p:nvPicPr>
          <p:cNvPr id="11" name="Picture 10">
            <a:extLst>
              <a:ext uri="{FF2B5EF4-FFF2-40B4-BE49-F238E27FC236}">
                <a16:creationId xmlns:a16="http://schemas.microsoft.com/office/drawing/2014/main" id="{635E4F12-C7CB-412F-A1E5-1B93B4601E5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22831" y="3966488"/>
            <a:ext cx="5675906" cy="2036808"/>
          </a:xfrm>
          <a:prstGeom prst="rect">
            <a:avLst/>
          </a:prstGeom>
        </p:spPr>
      </p:pic>
    </p:spTree>
    <p:extLst>
      <p:ext uri="{BB962C8B-B14F-4D97-AF65-F5344CB8AC3E}">
        <p14:creationId xmlns:p14="http://schemas.microsoft.com/office/powerpoint/2010/main" val="196793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F18C-AEF5-45AA-A0F6-C1AA44823BAC}"/>
              </a:ext>
            </a:extLst>
          </p:cNvPr>
          <p:cNvSpPr>
            <a:spLocks noGrp="1"/>
          </p:cNvSpPr>
          <p:nvPr>
            <p:ph type="title"/>
          </p:nvPr>
        </p:nvSpPr>
        <p:spPr>
          <a:xfrm>
            <a:off x="914400" y="1371600"/>
            <a:ext cx="3374756" cy="1314443"/>
          </a:xfrm>
        </p:spPr>
        <p:txBody>
          <a:bodyPr>
            <a:normAutofit fontScale="90000"/>
          </a:bodyPr>
          <a:lstStyle/>
          <a:p>
            <a:r>
              <a:rPr lang="en-SG"/>
              <a:t>MACHINE LEARNING PREDICTION </a:t>
            </a:r>
          </a:p>
        </p:txBody>
      </p:sp>
      <p:sp>
        <p:nvSpPr>
          <p:cNvPr id="3" name="Content Placeholder 2">
            <a:extLst>
              <a:ext uri="{FF2B5EF4-FFF2-40B4-BE49-F238E27FC236}">
                <a16:creationId xmlns:a16="http://schemas.microsoft.com/office/drawing/2014/main" id="{7DB3202E-1E16-4A63-87F9-FBE3EC6DBD84}"/>
              </a:ext>
            </a:extLst>
          </p:cNvPr>
          <p:cNvSpPr>
            <a:spLocks noGrp="1"/>
          </p:cNvSpPr>
          <p:nvPr>
            <p:ph idx="1"/>
          </p:nvPr>
        </p:nvSpPr>
        <p:spPr>
          <a:xfrm>
            <a:off x="914399" y="3428999"/>
            <a:ext cx="3080552" cy="2512829"/>
          </a:xfrm>
        </p:spPr>
        <p:txBody>
          <a:bodyPr/>
          <a:lstStyle/>
          <a:p>
            <a:r>
              <a:rPr lang="en-SG"/>
              <a:t>XGOOST </a:t>
            </a:r>
          </a:p>
          <a:p>
            <a:r>
              <a:rPr lang="en-SG"/>
              <a:t>RANDOM FOREST </a:t>
            </a:r>
          </a:p>
          <a:p>
            <a:r>
              <a:rPr lang="en-SG"/>
              <a:t>LIGHT GBM </a:t>
            </a:r>
          </a:p>
          <a:p>
            <a:r>
              <a:rPr lang="en-SG"/>
              <a:t>LOGISTIC REGRESSION CLASSIFIER</a:t>
            </a:r>
          </a:p>
        </p:txBody>
      </p:sp>
      <p:pic>
        <p:nvPicPr>
          <p:cNvPr id="4" name="Picture 3">
            <a:extLst>
              <a:ext uri="{FF2B5EF4-FFF2-40B4-BE49-F238E27FC236}">
                <a16:creationId xmlns:a16="http://schemas.microsoft.com/office/drawing/2014/main" id="{72A15EE2-45C0-4228-84DB-B38E2B70E8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939"/>
          <a:stretch/>
        </p:blipFill>
        <p:spPr bwMode="auto">
          <a:xfrm>
            <a:off x="7687050" y="706150"/>
            <a:ext cx="3986804" cy="49549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3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F18C-AEF5-45AA-A0F6-C1AA44823BAC}"/>
              </a:ext>
            </a:extLst>
          </p:cNvPr>
          <p:cNvSpPr>
            <a:spLocks noGrp="1"/>
          </p:cNvSpPr>
          <p:nvPr>
            <p:ph type="title"/>
          </p:nvPr>
        </p:nvSpPr>
        <p:spPr>
          <a:xfrm>
            <a:off x="914400" y="1371600"/>
            <a:ext cx="3374756" cy="1314443"/>
          </a:xfrm>
        </p:spPr>
        <p:txBody>
          <a:bodyPr>
            <a:normAutofit fontScale="90000"/>
          </a:bodyPr>
          <a:lstStyle/>
          <a:p>
            <a:r>
              <a:rPr lang="en-SG"/>
              <a:t>MACHINE LEARNING PREDICTION </a:t>
            </a:r>
          </a:p>
        </p:txBody>
      </p:sp>
      <p:sp>
        <p:nvSpPr>
          <p:cNvPr id="3" name="Content Placeholder 2">
            <a:extLst>
              <a:ext uri="{FF2B5EF4-FFF2-40B4-BE49-F238E27FC236}">
                <a16:creationId xmlns:a16="http://schemas.microsoft.com/office/drawing/2014/main" id="{7DB3202E-1E16-4A63-87F9-FBE3EC6DBD84}"/>
              </a:ext>
            </a:extLst>
          </p:cNvPr>
          <p:cNvSpPr>
            <a:spLocks noGrp="1"/>
          </p:cNvSpPr>
          <p:nvPr>
            <p:ph idx="1"/>
          </p:nvPr>
        </p:nvSpPr>
        <p:spPr>
          <a:xfrm>
            <a:off x="914399" y="3428999"/>
            <a:ext cx="3080552" cy="2512829"/>
          </a:xfrm>
        </p:spPr>
        <p:txBody>
          <a:bodyPr/>
          <a:lstStyle/>
          <a:p>
            <a:r>
              <a:rPr lang="en-SG" b="1">
                <a:solidFill>
                  <a:schemeClr val="accent6"/>
                </a:solidFill>
              </a:rPr>
              <a:t>XGOOST</a:t>
            </a:r>
            <a:r>
              <a:rPr lang="en-SG"/>
              <a:t> </a:t>
            </a:r>
          </a:p>
          <a:p>
            <a:r>
              <a:rPr lang="en-SG"/>
              <a:t>RANDOM FOREST </a:t>
            </a:r>
          </a:p>
          <a:p>
            <a:r>
              <a:rPr lang="en-SG"/>
              <a:t>LIGHT GBM </a:t>
            </a:r>
          </a:p>
          <a:p>
            <a:r>
              <a:rPr lang="en-SG"/>
              <a:t>LOGISTIC REGRESSION CLASSIFIER</a:t>
            </a:r>
          </a:p>
        </p:txBody>
      </p:sp>
      <p:pic>
        <p:nvPicPr>
          <p:cNvPr id="6" name="Picture 5" descr="Text&#10;&#10;Description automatically generated">
            <a:extLst>
              <a:ext uri="{FF2B5EF4-FFF2-40B4-BE49-F238E27FC236}">
                <a16:creationId xmlns:a16="http://schemas.microsoft.com/office/drawing/2014/main" id="{AD3474ED-BB6F-4CFF-AEAC-0D1497FEE41A}"/>
              </a:ext>
            </a:extLst>
          </p:cNvPr>
          <p:cNvPicPr>
            <a:picLocks noChangeAspect="1"/>
          </p:cNvPicPr>
          <p:nvPr/>
        </p:nvPicPr>
        <p:blipFill>
          <a:blip r:embed="rId2"/>
          <a:stretch>
            <a:fillRect/>
          </a:stretch>
        </p:blipFill>
        <p:spPr>
          <a:xfrm>
            <a:off x="5002530" y="2055180"/>
            <a:ext cx="6275070" cy="1485265"/>
          </a:xfrm>
          <a:prstGeom prst="rect">
            <a:avLst/>
          </a:prstGeom>
        </p:spPr>
      </p:pic>
      <p:pic>
        <p:nvPicPr>
          <p:cNvPr id="7" name="Picture 6" descr="Text&#10;&#10;Description automatically generated">
            <a:extLst>
              <a:ext uri="{FF2B5EF4-FFF2-40B4-BE49-F238E27FC236}">
                <a16:creationId xmlns:a16="http://schemas.microsoft.com/office/drawing/2014/main" id="{66890723-FC33-479B-92BF-DB12F73B9CD4}"/>
              </a:ext>
            </a:extLst>
          </p:cNvPr>
          <p:cNvPicPr>
            <a:picLocks noChangeAspect="1"/>
          </p:cNvPicPr>
          <p:nvPr/>
        </p:nvPicPr>
        <p:blipFill>
          <a:blip r:embed="rId3"/>
          <a:stretch>
            <a:fillRect/>
          </a:stretch>
        </p:blipFill>
        <p:spPr>
          <a:xfrm>
            <a:off x="5002530" y="3957281"/>
            <a:ext cx="6275070" cy="1344930"/>
          </a:xfrm>
          <a:prstGeom prst="rect">
            <a:avLst/>
          </a:prstGeom>
        </p:spPr>
      </p:pic>
      <p:sp>
        <p:nvSpPr>
          <p:cNvPr id="9" name="TextBox 8">
            <a:extLst>
              <a:ext uri="{FF2B5EF4-FFF2-40B4-BE49-F238E27FC236}">
                <a16:creationId xmlns:a16="http://schemas.microsoft.com/office/drawing/2014/main" id="{673ED288-93BC-45AA-ADF7-1F052777963F}"/>
              </a:ext>
            </a:extLst>
          </p:cNvPr>
          <p:cNvSpPr txBox="1"/>
          <p:nvPr/>
        </p:nvSpPr>
        <p:spPr>
          <a:xfrm>
            <a:off x="4953703" y="1723541"/>
            <a:ext cx="5448688" cy="369332"/>
          </a:xfrm>
          <a:prstGeom prst="rect">
            <a:avLst/>
          </a:prstGeom>
          <a:noFill/>
        </p:spPr>
        <p:txBody>
          <a:bodyPr wrap="square" rtlCol="0">
            <a:spAutoFit/>
          </a:bodyPr>
          <a:lstStyle/>
          <a:p>
            <a:r>
              <a:rPr lang="en-SG" b="1">
                <a:solidFill>
                  <a:schemeClr val="accent1"/>
                </a:solidFill>
              </a:rPr>
              <a:t>Finding optimum parameter</a:t>
            </a:r>
          </a:p>
        </p:txBody>
      </p:sp>
      <p:sp>
        <p:nvSpPr>
          <p:cNvPr id="10" name="TextBox 9">
            <a:extLst>
              <a:ext uri="{FF2B5EF4-FFF2-40B4-BE49-F238E27FC236}">
                <a16:creationId xmlns:a16="http://schemas.microsoft.com/office/drawing/2014/main" id="{A27E12C2-8B12-4ED6-BC0A-BF30E0E38B80}"/>
              </a:ext>
            </a:extLst>
          </p:cNvPr>
          <p:cNvSpPr txBox="1"/>
          <p:nvPr/>
        </p:nvSpPr>
        <p:spPr>
          <a:xfrm>
            <a:off x="4953703" y="3602257"/>
            <a:ext cx="5448688" cy="369332"/>
          </a:xfrm>
          <a:prstGeom prst="rect">
            <a:avLst/>
          </a:prstGeom>
          <a:noFill/>
        </p:spPr>
        <p:txBody>
          <a:bodyPr wrap="square" rtlCol="0">
            <a:spAutoFit/>
          </a:bodyPr>
          <a:lstStyle/>
          <a:p>
            <a:r>
              <a:rPr lang="en-SG" b="1">
                <a:solidFill>
                  <a:schemeClr val="accent1"/>
                </a:solidFill>
              </a:rPr>
              <a:t>Next hyper parameter tuning</a:t>
            </a:r>
          </a:p>
        </p:txBody>
      </p:sp>
    </p:spTree>
    <p:extLst>
      <p:ext uri="{BB962C8B-B14F-4D97-AF65-F5344CB8AC3E}">
        <p14:creationId xmlns:p14="http://schemas.microsoft.com/office/powerpoint/2010/main" val="2894413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F18C-AEF5-45AA-A0F6-C1AA44823BAC}"/>
              </a:ext>
            </a:extLst>
          </p:cNvPr>
          <p:cNvSpPr>
            <a:spLocks noGrp="1"/>
          </p:cNvSpPr>
          <p:nvPr>
            <p:ph type="title"/>
          </p:nvPr>
        </p:nvSpPr>
        <p:spPr>
          <a:xfrm>
            <a:off x="914400" y="1371600"/>
            <a:ext cx="3374756" cy="1314443"/>
          </a:xfrm>
        </p:spPr>
        <p:txBody>
          <a:bodyPr>
            <a:normAutofit fontScale="90000"/>
          </a:bodyPr>
          <a:lstStyle/>
          <a:p>
            <a:r>
              <a:rPr lang="en-SG"/>
              <a:t>MACHINE LEARNING PREDICTION </a:t>
            </a:r>
          </a:p>
        </p:txBody>
      </p:sp>
      <p:sp>
        <p:nvSpPr>
          <p:cNvPr id="3" name="Content Placeholder 2">
            <a:extLst>
              <a:ext uri="{FF2B5EF4-FFF2-40B4-BE49-F238E27FC236}">
                <a16:creationId xmlns:a16="http://schemas.microsoft.com/office/drawing/2014/main" id="{7DB3202E-1E16-4A63-87F9-FBE3EC6DBD84}"/>
              </a:ext>
            </a:extLst>
          </p:cNvPr>
          <p:cNvSpPr>
            <a:spLocks noGrp="1"/>
          </p:cNvSpPr>
          <p:nvPr>
            <p:ph idx="1"/>
          </p:nvPr>
        </p:nvSpPr>
        <p:spPr>
          <a:xfrm>
            <a:off x="914399" y="3428999"/>
            <a:ext cx="3080552" cy="2512829"/>
          </a:xfrm>
        </p:spPr>
        <p:txBody>
          <a:bodyPr/>
          <a:lstStyle/>
          <a:p>
            <a:r>
              <a:rPr lang="en-SG" b="1">
                <a:solidFill>
                  <a:schemeClr val="accent6"/>
                </a:solidFill>
              </a:rPr>
              <a:t>XGOOST </a:t>
            </a:r>
          </a:p>
          <a:p>
            <a:r>
              <a:rPr lang="en-SG"/>
              <a:t>RANDOM FOREST </a:t>
            </a:r>
          </a:p>
          <a:p>
            <a:r>
              <a:rPr lang="en-SG"/>
              <a:t>LIGHT GBM </a:t>
            </a:r>
          </a:p>
          <a:p>
            <a:r>
              <a:rPr lang="en-SG"/>
              <a:t>LOGISTIC REGRESSION CLASSIFIER</a:t>
            </a:r>
          </a:p>
        </p:txBody>
      </p:sp>
      <p:pic>
        <p:nvPicPr>
          <p:cNvPr id="11" name="Picture 10" descr="Graphical user interface&#10;&#10;Description automatically generated">
            <a:extLst>
              <a:ext uri="{FF2B5EF4-FFF2-40B4-BE49-F238E27FC236}">
                <a16:creationId xmlns:a16="http://schemas.microsoft.com/office/drawing/2014/main" id="{393E7680-DB49-478A-BD28-97E6E75589D2}"/>
              </a:ext>
            </a:extLst>
          </p:cNvPr>
          <p:cNvPicPr>
            <a:picLocks noChangeAspect="1"/>
          </p:cNvPicPr>
          <p:nvPr/>
        </p:nvPicPr>
        <p:blipFill>
          <a:blip r:embed="rId2"/>
          <a:stretch>
            <a:fillRect/>
          </a:stretch>
        </p:blipFill>
        <p:spPr>
          <a:xfrm>
            <a:off x="4823716" y="963032"/>
            <a:ext cx="6275070" cy="1614170"/>
          </a:xfrm>
          <a:prstGeom prst="rect">
            <a:avLst/>
          </a:prstGeom>
        </p:spPr>
      </p:pic>
      <p:pic>
        <p:nvPicPr>
          <p:cNvPr id="12" name="Picture 11" descr="Table&#10;&#10;Description automatically generated">
            <a:extLst>
              <a:ext uri="{FF2B5EF4-FFF2-40B4-BE49-F238E27FC236}">
                <a16:creationId xmlns:a16="http://schemas.microsoft.com/office/drawing/2014/main" id="{F92E1580-087F-43D9-B8B1-6A9AE3CBD02A}"/>
              </a:ext>
            </a:extLst>
          </p:cNvPr>
          <p:cNvPicPr>
            <a:picLocks noChangeAspect="1"/>
          </p:cNvPicPr>
          <p:nvPr/>
        </p:nvPicPr>
        <p:blipFill>
          <a:blip r:embed="rId3"/>
          <a:stretch>
            <a:fillRect/>
          </a:stretch>
        </p:blipFill>
        <p:spPr>
          <a:xfrm>
            <a:off x="4885370" y="3362273"/>
            <a:ext cx="3571240" cy="1704975"/>
          </a:xfrm>
          <a:prstGeom prst="rect">
            <a:avLst/>
          </a:prstGeom>
        </p:spPr>
      </p:pic>
      <p:pic>
        <p:nvPicPr>
          <p:cNvPr id="13" name="Picture 12">
            <a:extLst>
              <a:ext uri="{FF2B5EF4-FFF2-40B4-BE49-F238E27FC236}">
                <a16:creationId xmlns:a16="http://schemas.microsoft.com/office/drawing/2014/main" id="{20D756B5-F4CF-4ABF-BA07-C53CA3F599F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939"/>
          <a:stretch/>
        </p:blipFill>
        <p:spPr bwMode="auto">
          <a:xfrm>
            <a:off x="9038144" y="2705218"/>
            <a:ext cx="2982899" cy="3707264"/>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86B28DE6-6C23-495D-8FB2-C2933BCCA982}"/>
              </a:ext>
            </a:extLst>
          </p:cNvPr>
          <p:cNvSpPr txBox="1"/>
          <p:nvPr/>
        </p:nvSpPr>
        <p:spPr>
          <a:xfrm>
            <a:off x="4776369" y="465684"/>
            <a:ext cx="5448688" cy="369332"/>
          </a:xfrm>
          <a:prstGeom prst="rect">
            <a:avLst/>
          </a:prstGeom>
          <a:noFill/>
        </p:spPr>
        <p:txBody>
          <a:bodyPr wrap="square" rtlCol="0">
            <a:spAutoFit/>
          </a:bodyPr>
          <a:lstStyle/>
          <a:p>
            <a:r>
              <a:rPr lang="en-SG" b="1">
                <a:solidFill>
                  <a:schemeClr val="accent1"/>
                </a:solidFill>
              </a:rPr>
              <a:t>One iteration consisting of many grid search</a:t>
            </a:r>
          </a:p>
        </p:txBody>
      </p:sp>
      <p:sp>
        <p:nvSpPr>
          <p:cNvPr id="15" name="TextBox 14">
            <a:extLst>
              <a:ext uri="{FF2B5EF4-FFF2-40B4-BE49-F238E27FC236}">
                <a16:creationId xmlns:a16="http://schemas.microsoft.com/office/drawing/2014/main" id="{11DB440F-0E24-464E-8CC3-F9E561CC230A}"/>
              </a:ext>
            </a:extLst>
          </p:cNvPr>
          <p:cNvSpPr txBox="1"/>
          <p:nvPr/>
        </p:nvSpPr>
        <p:spPr>
          <a:xfrm>
            <a:off x="4776369" y="2766466"/>
            <a:ext cx="5448688" cy="369332"/>
          </a:xfrm>
          <a:prstGeom prst="rect">
            <a:avLst/>
          </a:prstGeom>
          <a:noFill/>
        </p:spPr>
        <p:txBody>
          <a:bodyPr wrap="square" rtlCol="0">
            <a:spAutoFit/>
          </a:bodyPr>
          <a:lstStyle/>
          <a:p>
            <a:r>
              <a:rPr lang="en-SG" b="1">
                <a:solidFill>
                  <a:schemeClr val="accent1"/>
                </a:solidFill>
              </a:rPr>
              <a:t>Complete Hyper parameter tuning</a:t>
            </a:r>
          </a:p>
        </p:txBody>
      </p:sp>
    </p:spTree>
    <p:extLst>
      <p:ext uri="{BB962C8B-B14F-4D97-AF65-F5344CB8AC3E}">
        <p14:creationId xmlns:p14="http://schemas.microsoft.com/office/powerpoint/2010/main" val="1745728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F18C-AEF5-45AA-A0F6-C1AA44823BAC}"/>
              </a:ext>
            </a:extLst>
          </p:cNvPr>
          <p:cNvSpPr>
            <a:spLocks noGrp="1"/>
          </p:cNvSpPr>
          <p:nvPr>
            <p:ph type="title"/>
          </p:nvPr>
        </p:nvSpPr>
        <p:spPr>
          <a:xfrm>
            <a:off x="914400" y="1371600"/>
            <a:ext cx="3374756" cy="1314443"/>
          </a:xfrm>
        </p:spPr>
        <p:txBody>
          <a:bodyPr>
            <a:normAutofit fontScale="90000"/>
          </a:bodyPr>
          <a:lstStyle/>
          <a:p>
            <a:r>
              <a:rPr lang="en-SG"/>
              <a:t>MACHINE LEARNING PREDICTION </a:t>
            </a:r>
          </a:p>
        </p:txBody>
      </p:sp>
      <p:sp>
        <p:nvSpPr>
          <p:cNvPr id="3" name="Content Placeholder 2">
            <a:extLst>
              <a:ext uri="{FF2B5EF4-FFF2-40B4-BE49-F238E27FC236}">
                <a16:creationId xmlns:a16="http://schemas.microsoft.com/office/drawing/2014/main" id="{7DB3202E-1E16-4A63-87F9-FBE3EC6DBD84}"/>
              </a:ext>
            </a:extLst>
          </p:cNvPr>
          <p:cNvSpPr>
            <a:spLocks noGrp="1"/>
          </p:cNvSpPr>
          <p:nvPr>
            <p:ph idx="1"/>
          </p:nvPr>
        </p:nvSpPr>
        <p:spPr>
          <a:xfrm>
            <a:off x="914399" y="3428999"/>
            <a:ext cx="3080552" cy="2512829"/>
          </a:xfrm>
        </p:spPr>
        <p:txBody>
          <a:bodyPr/>
          <a:lstStyle/>
          <a:p>
            <a:r>
              <a:rPr lang="en-SG"/>
              <a:t>XGOOST</a:t>
            </a:r>
            <a:r>
              <a:rPr lang="en-SG" b="1">
                <a:solidFill>
                  <a:schemeClr val="accent6"/>
                </a:solidFill>
              </a:rPr>
              <a:t> </a:t>
            </a:r>
          </a:p>
          <a:p>
            <a:r>
              <a:rPr lang="en-SG"/>
              <a:t>RANDOM FOREST </a:t>
            </a:r>
          </a:p>
          <a:p>
            <a:r>
              <a:rPr lang="en-SG"/>
              <a:t>LIGHT GBM </a:t>
            </a:r>
          </a:p>
          <a:p>
            <a:r>
              <a:rPr lang="en-SG"/>
              <a:t>LOGISTIC REGRESSION CLASSIFIER</a:t>
            </a:r>
          </a:p>
        </p:txBody>
      </p:sp>
      <p:pic>
        <p:nvPicPr>
          <p:cNvPr id="11" name="Picture 10">
            <a:extLst>
              <a:ext uri="{FF2B5EF4-FFF2-40B4-BE49-F238E27FC236}">
                <a16:creationId xmlns:a16="http://schemas.microsoft.com/office/drawing/2014/main" id="{EA493B39-8A58-4BBD-928B-8AB8956C4B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2474" y="237428"/>
            <a:ext cx="3521936" cy="6383139"/>
          </a:xfrm>
          <a:prstGeom prst="rect">
            <a:avLst/>
          </a:prstGeom>
        </p:spPr>
      </p:pic>
      <p:pic>
        <p:nvPicPr>
          <p:cNvPr id="12" name="Picture 11" descr="Chart&#10;&#10;Description automatically generated">
            <a:extLst>
              <a:ext uri="{FF2B5EF4-FFF2-40B4-BE49-F238E27FC236}">
                <a16:creationId xmlns:a16="http://schemas.microsoft.com/office/drawing/2014/main" id="{B7BE8C31-5E01-4DA7-BEE1-6D2CE3A1F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910" y="1871343"/>
            <a:ext cx="3127375" cy="3115310"/>
          </a:xfrm>
          <a:prstGeom prst="rect">
            <a:avLst/>
          </a:prstGeom>
        </p:spPr>
      </p:pic>
    </p:spTree>
    <p:extLst>
      <p:ext uri="{BB962C8B-B14F-4D97-AF65-F5344CB8AC3E}">
        <p14:creationId xmlns:p14="http://schemas.microsoft.com/office/powerpoint/2010/main" val="104808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E1FB6-16E5-4339-BD0C-4CD3BB68048A}"/>
              </a:ext>
            </a:extLst>
          </p:cNvPr>
          <p:cNvSpPr>
            <a:spLocks noGrp="1"/>
          </p:cNvSpPr>
          <p:nvPr>
            <p:ph type="title"/>
          </p:nvPr>
        </p:nvSpPr>
        <p:spPr>
          <a:xfrm>
            <a:off x="914400" y="1371600"/>
            <a:ext cx="3386380" cy="1314443"/>
          </a:xfrm>
        </p:spPr>
        <p:txBody>
          <a:bodyPr>
            <a:normAutofit fontScale="90000"/>
          </a:bodyPr>
          <a:lstStyle/>
          <a:p>
            <a:r>
              <a:rPr lang="en-SG"/>
              <a:t>NN &amp;&amp; ENSEMBLE PREDITION</a:t>
            </a:r>
          </a:p>
        </p:txBody>
      </p:sp>
      <p:pic>
        <p:nvPicPr>
          <p:cNvPr id="4" name="Picture 3" descr="Diagram&#10;&#10;Description automatically generated">
            <a:extLst>
              <a:ext uri="{FF2B5EF4-FFF2-40B4-BE49-F238E27FC236}">
                <a16:creationId xmlns:a16="http://schemas.microsoft.com/office/drawing/2014/main" id="{32B593A6-3B5B-421B-95EF-4D88A56170EF}"/>
              </a:ext>
            </a:extLst>
          </p:cNvPr>
          <p:cNvPicPr>
            <a:picLocks noChangeAspect="1"/>
          </p:cNvPicPr>
          <p:nvPr/>
        </p:nvPicPr>
        <p:blipFill>
          <a:blip r:embed="rId2"/>
          <a:stretch>
            <a:fillRect/>
          </a:stretch>
        </p:blipFill>
        <p:spPr>
          <a:xfrm>
            <a:off x="701331" y="3486230"/>
            <a:ext cx="3956896" cy="3142603"/>
          </a:xfrm>
          <a:prstGeom prst="rect">
            <a:avLst/>
          </a:prstGeom>
        </p:spPr>
      </p:pic>
      <p:sp>
        <p:nvSpPr>
          <p:cNvPr id="8" name="TextBox 7">
            <a:extLst>
              <a:ext uri="{FF2B5EF4-FFF2-40B4-BE49-F238E27FC236}">
                <a16:creationId xmlns:a16="http://schemas.microsoft.com/office/drawing/2014/main" id="{1C1028A9-16FF-4FF3-89E2-2EFEAE18ED07}"/>
              </a:ext>
            </a:extLst>
          </p:cNvPr>
          <p:cNvSpPr txBox="1"/>
          <p:nvPr/>
        </p:nvSpPr>
        <p:spPr>
          <a:xfrm>
            <a:off x="5317958" y="1639366"/>
            <a:ext cx="6417013" cy="4585871"/>
          </a:xfrm>
          <a:prstGeom prst="rect">
            <a:avLst/>
          </a:prstGeom>
          <a:noFill/>
        </p:spPr>
        <p:txBody>
          <a:bodyPr wrap="square">
            <a:spAutoFit/>
          </a:bodyPr>
          <a:lstStyle/>
          <a:p>
            <a:r>
              <a:rPr lang="en-US" sz="1600" b="1"/>
              <a:t>Activation function </a:t>
            </a:r>
            <a:r>
              <a:rPr lang="en-US" sz="1400"/>
              <a:t>- </a:t>
            </a:r>
            <a:r>
              <a:rPr lang="en-US" sz="1400" err="1"/>
              <a:t>ReLU</a:t>
            </a:r>
            <a:r>
              <a:rPr lang="en-US" sz="1400"/>
              <a:t> activation function is used for all the activation layers beside the last output layer which uses sigmoid function. </a:t>
            </a:r>
          </a:p>
          <a:p>
            <a:endParaRPr lang="en-US" sz="1400"/>
          </a:p>
          <a:p>
            <a:r>
              <a:rPr lang="en-US" sz="1600" b="1"/>
              <a:t>Number of layers </a:t>
            </a:r>
            <a:r>
              <a:rPr lang="en-US" sz="1400"/>
              <a:t>– The number of dense layers in each MLP were varied, from 0 (direct prediction / combination) to up 10 dense layers.</a:t>
            </a:r>
          </a:p>
          <a:p>
            <a:r>
              <a:rPr lang="en-US" sz="1400"/>
              <a:t> </a:t>
            </a:r>
          </a:p>
          <a:p>
            <a:r>
              <a:rPr lang="en-US" sz="1600" b="1"/>
              <a:t>Number of Nodes </a:t>
            </a:r>
            <a:r>
              <a:rPr lang="en-US" sz="1400"/>
              <a:t>– The number of nodes in each MLP were also varied between 3 to 350. As the number is too many, large increment was used first (e.g. 100) followed by lower and lower granularity. One outline that was found useful were, n+1 layer will have less than or equal to nodes as n layer. </a:t>
            </a:r>
          </a:p>
          <a:p>
            <a:endParaRPr lang="en-US" sz="1400"/>
          </a:p>
          <a:p>
            <a:r>
              <a:rPr lang="en-US" sz="1600" b="1"/>
              <a:t>Learning Rate </a:t>
            </a:r>
            <a:r>
              <a:rPr lang="en-US" sz="1400"/>
              <a:t>– Adam optimizer used with different learning rate / constant and exponential decay. </a:t>
            </a:r>
          </a:p>
          <a:p>
            <a:endParaRPr lang="en-US" sz="1400"/>
          </a:p>
          <a:p>
            <a:r>
              <a:rPr lang="en-US" sz="1600" b="1"/>
              <a:t>Batch normalization / Dropout / Regularization </a:t>
            </a:r>
            <a:r>
              <a:rPr lang="en-US" sz="1400"/>
              <a:t>– were used to reduced overtraining and stricter implementation are used in layers closer to the output layer. </a:t>
            </a:r>
          </a:p>
          <a:p>
            <a:endParaRPr lang="en-US" sz="1400"/>
          </a:p>
          <a:p>
            <a:r>
              <a:rPr lang="en-US" sz="1600" b="1"/>
              <a:t>Activation function location </a:t>
            </a:r>
            <a:r>
              <a:rPr lang="en-US" sz="1400"/>
              <a:t>– the activation function can be in the dense layer (before batch normalization) or post batch normalization. </a:t>
            </a:r>
          </a:p>
        </p:txBody>
      </p:sp>
      <p:sp>
        <p:nvSpPr>
          <p:cNvPr id="9" name="TextBox 8">
            <a:extLst>
              <a:ext uri="{FF2B5EF4-FFF2-40B4-BE49-F238E27FC236}">
                <a16:creationId xmlns:a16="http://schemas.microsoft.com/office/drawing/2014/main" id="{28FA8B62-6DBE-42C8-8F43-050D3BCD7788}"/>
              </a:ext>
            </a:extLst>
          </p:cNvPr>
          <p:cNvSpPr txBox="1"/>
          <p:nvPr/>
        </p:nvSpPr>
        <p:spPr>
          <a:xfrm>
            <a:off x="747368" y="3059668"/>
            <a:ext cx="6096646" cy="369332"/>
          </a:xfrm>
          <a:prstGeom prst="rect">
            <a:avLst/>
          </a:prstGeom>
          <a:noFill/>
        </p:spPr>
        <p:txBody>
          <a:bodyPr wrap="square">
            <a:spAutoFit/>
          </a:bodyPr>
          <a:lstStyle/>
          <a:p>
            <a:pPr marL="0" indent="0">
              <a:buNone/>
            </a:pPr>
            <a:r>
              <a:rPr lang="en-SG" b="1">
                <a:solidFill>
                  <a:schemeClr val="accent1"/>
                </a:solidFill>
              </a:rPr>
              <a:t>Two NN architecture evaluated:</a:t>
            </a:r>
          </a:p>
        </p:txBody>
      </p:sp>
      <p:sp>
        <p:nvSpPr>
          <p:cNvPr id="11" name="TextBox 10">
            <a:extLst>
              <a:ext uri="{FF2B5EF4-FFF2-40B4-BE49-F238E27FC236}">
                <a16:creationId xmlns:a16="http://schemas.microsoft.com/office/drawing/2014/main" id="{E8C83373-C211-4F85-A710-E8E5008181D5}"/>
              </a:ext>
            </a:extLst>
          </p:cNvPr>
          <p:cNvSpPr txBox="1"/>
          <p:nvPr/>
        </p:nvSpPr>
        <p:spPr>
          <a:xfrm>
            <a:off x="5366085" y="1051499"/>
            <a:ext cx="6096646" cy="461665"/>
          </a:xfrm>
          <a:prstGeom prst="rect">
            <a:avLst/>
          </a:prstGeom>
          <a:noFill/>
        </p:spPr>
        <p:txBody>
          <a:bodyPr wrap="square">
            <a:spAutoFit/>
          </a:bodyPr>
          <a:lstStyle/>
          <a:p>
            <a:pPr marL="0" indent="0">
              <a:buNone/>
            </a:pPr>
            <a:r>
              <a:rPr lang="en-SG" sz="2400" b="1">
                <a:solidFill>
                  <a:schemeClr val="accent1"/>
                </a:solidFill>
              </a:rPr>
              <a:t>Tuneable parameters</a:t>
            </a:r>
          </a:p>
        </p:txBody>
      </p:sp>
    </p:spTree>
    <p:extLst>
      <p:ext uri="{BB962C8B-B14F-4D97-AF65-F5344CB8AC3E}">
        <p14:creationId xmlns:p14="http://schemas.microsoft.com/office/powerpoint/2010/main" val="1979781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E1FB6-16E5-4339-BD0C-4CD3BB68048A}"/>
              </a:ext>
            </a:extLst>
          </p:cNvPr>
          <p:cNvSpPr>
            <a:spLocks noGrp="1"/>
          </p:cNvSpPr>
          <p:nvPr>
            <p:ph type="title"/>
          </p:nvPr>
        </p:nvSpPr>
        <p:spPr>
          <a:xfrm>
            <a:off x="914400" y="1371600"/>
            <a:ext cx="3386380" cy="1314443"/>
          </a:xfrm>
        </p:spPr>
        <p:txBody>
          <a:bodyPr>
            <a:normAutofit fontScale="90000"/>
          </a:bodyPr>
          <a:lstStyle/>
          <a:p>
            <a:r>
              <a:rPr lang="en-SG"/>
              <a:t>NN &amp;&amp; ENSEMBLE PREDITION</a:t>
            </a:r>
          </a:p>
        </p:txBody>
      </p:sp>
      <p:sp>
        <p:nvSpPr>
          <p:cNvPr id="3" name="Content Placeholder 2">
            <a:extLst>
              <a:ext uri="{FF2B5EF4-FFF2-40B4-BE49-F238E27FC236}">
                <a16:creationId xmlns:a16="http://schemas.microsoft.com/office/drawing/2014/main" id="{C4E431D5-76B4-492A-A608-423633DF3B77}"/>
              </a:ext>
            </a:extLst>
          </p:cNvPr>
          <p:cNvSpPr>
            <a:spLocks noGrp="1"/>
          </p:cNvSpPr>
          <p:nvPr>
            <p:ph idx="1"/>
          </p:nvPr>
        </p:nvSpPr>
        <p:spPr>
          <a:xfrm>
            <a:off x="914399" y="3359257"/>
            <a:ext cx="2654086" cy="2582571"/>
          </a:xfrm>
        </p:spPr>
        <p:txBody>
          <a:bodyPr/>
          <a:lstStyle/>
          <a:p>
            <a:pPr marL="0" indent="0">
              <a:buNone/>
            </a:pPr>
            <a:r>
              <a:rPr lang="en-SG"/>
              <a:t>Two NN architecture evaluated:</a:t>
            </a:r>
          </a:p>
          <a:p>
            <a:r>
              <a:rPr lang="en-SG"/>
              <a:t>NN </a:t>
            </a:r>
          </a:p>
          <a:p>
            <a:r>
              <a:rPr lang="en-SG"/>
              <a:t>NN + ML </a:t>
            </a:r>
          </a:p>
        </p:txBody>
      </p:sp>
      <p:pic>
        <p:nvPicPr>
          <p:cNvPr id="11" name="Picture 10">
            <a:extLst>
              <a:ext uri="{FF2B5EF4-FFF2-40B4-BE49-F238E27FC236}">
                <a16:creationId xmlns:a16="http://schemas.microsoft.com/office/drawing/2014/main" id="{2C399D66-5DE8-475E-AC4F-738E3F9DF6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2135758"/>
            <a:ext cx="3981641" cy="4072400"/>
          </a:xfrm>
          <a:prstGeom prst="rect">
            <a:avLst/>
          </a:prstGeom>
        </p:spPr>
      </p:pic>
      <p:sp>
        <p:nvSpPr>
          <p:cNvPr id="12" name="TextBox 11">
            <a:extLst>
              <a:ext uri="{FF2B5EF4-FFF2-40B4-BE49-F238E27FC236}">
                <a16:creationId xmlns:a16="http://schemas.microsoft.com/office/drawing/2014/main" id="{C509AA40-8E6D-4F69-BBEE-4EC046F44466}"/>
              </a:ext>
            </a:extLst>
          </p:cNvPr>
          <p:cNvSpPr txBox="1"/>
          <p:nvPr/>
        </p:nvSpPr>
        <p:spPr>
          <a:xfrm>
            <a:off x="5506677" y="1258705"/>
            <a:ext cx="2073866" cy="646331"/>
          </a:xfrm>
          <a:prstGeom prst="rect">
            <a:avLst/>
          </a:prstGeom>
          <a:noFill/>
        </p:spPr>
        <p:txBody>
          <a:bodyPr wrap="square">
            <a:spAutoFit/>
          </a:bodyPr>
          <a:lstStyle/>
          <a:p>
            <a:r>
              <a:rPr lang="en-SG"/>
              <a:t>Accuracy = 95.20%</a:t>
            </a:r>
          </a:p>
          <a:p>
            <a:r>
              <a:rPr lang="en-SG"/>
              <a:t>F1-score = 0.4998 </a:t>
            </a:r>
          </a:p>
        </p:txBody>
      </p:sp>
      <p:sp>
        <p:nvSpPr>
          <p:cNvPr id="13" name="TextBox 12">
            <a:extLst>
              <a:ext uri="{FF2B5EF4-FFF2-40B4-BE49-F238E27FC236}">
                <a16:creationId xmlns:a16="http://schemas.microsoft.com/office/drawing/2014/main" id="{DF5220A2-A6EE-48D1-928C-04614A11670F}"/>
              </a:ext>
            </a:extLst>
          </p:cNvPr>
          <p:cNvSpPr txBox="1"/>
          <p:nvPr/>
        </p:nvSpPr>
        <p:spPr>
          <a:xfrm>
            <a:off x="7635111" y="1258704"/>
            <a:ext cx="2073866" cy="646331"/>
          </a:xfrm>
          <a:prstGeom prst="rect">
            <a:avLst/>
          </a:prstGeom>
          <a:noFill/>
        </p:spPr>
        <p:txBody>
          <a:bodyPr wrap="square">
            <a:spAutoFit/>
          </a:bodyPr>
          <a:lstStyle/>
          <a:p>
            <a:r>
              <a:rPr lang="en-SG"/>
              <a:t>Accuracy = 95.48%</a:t>
            </a:r>
          </a:p>
          <a:p>
            <a:r>
              <a:rPr lang="en-SG"/>
              <a:t>F1-score = 0.5544 </a:t>
            </a:r>
          </a:p>
        </p:txBody>
      </p:sp>
      <p:sp>
        <p:nvSpPr>
          <p:cNvPr id="14" name="TextBox 13">
            <a:extLst>
              <a:ext uri="{FF2B5EF4-FFF2-40B4-BE49-F238E27FC236}">
                <a16:creationId xmlns:a16="http://schemas.microsoft.com/office/drawing/2014/main" id="{386B351A-2E23-42BD-AD4A-4D38D1F9ED62}"/>
              </a:ext>
            </a:extLst>
          </p:cNvPr>
          <p:cNvSpPr txBox="1"/>
          <p:nvPr/>
        </p:nvSpPr>
        <p:spPr>
          <a:xfrm>
            <a:off x="4866413" y="649842"/>
            <a:ext cx="6096646" cy="461665"/>
          </a:xfrm>
          <a:prstGeom prst="rect">
            <a:avLst/>
          </a:prstGeom>
          <a:noFill/>
        </p:spPr>
        <p:txBody>
          <a:bodyPr wrap="square">
            <a:spAutoFit/>
          </a:bodyPr>
          <a:lstStyle/>
          <a:p>
            <a:pPr marL="0" indent="0" algn="ctr">
              <a:buNone/>
            </a:pPr>
            <a:r>
              <a:rPr lang="en-SG" sz="2400" b="1">
                <a:solidFill>
                  <a:schemeClr val="accent1"/>
                </a:solidFill>
              </a:rPr>
              <a:t>Best Neural Network</a:t>
            </a:r>
          </a:p>
        </p:txBody>
      </p:sp>
    </p:spTree>
    <p:extLst>
      <p:ext uri="{BB962C8B-B14F-4D97-AF65-F5344CB8AC3E}">
        <p14:creationId xmlns:p14="http://schemas.microsoft.com/office/powerpoint/2010/main" val="4152023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70B3-3917-4EA2-A1B5-3DC8B5318F57}"/>
              </a:ext>
            </a:extLst>
          </p:cNvPr>
          <p:cNvSpPr>
            <a:spLocks noGrp="1"/>
          </p:cNvSpPr>
          <p:nvPr>
            <p:ph type="title"/>
          </p:nvPr>
        </p:nvSpPr>
        <p:spPr/>
        <p:txBody>
          <a:bodyPr/>
          <a:lstStyle/>
          <a:p>
            <a:r>
              <a:rPr lang="en-US"/>
              <a:t>Results and discussion</a:t>
            </a:r>
            <a:endParaRPr lang="en-SG"/>
          </a:p>
        </p:txBody>
      </p:sp>
      <p:sp>
        <p:nvSpPr>
          <p:cNvPr id="3" name="Text Placeholder 2">
            <a:extLst>
              <a:ext uri="{FF2B5EF4-FFF2-40B4-BE49-F238E27FC236}">
                <a16:creationId xmlns:a16="http://schemas.microsoft.com/office/drawing/2014/main" id="{564C439A-46B0-41A3-8F62-EDED46A88364}"/>
              </a:ext>
            </a:extLst>
          </p:cNvPr>
          <p:cNvSpPr>
            <a:spLocks noGrp="1"/>
          </p:cNvSpPr>
          <p:nvPr>
            <p:ph type="body" idx="1"/>
          </p:nvPr>
        </p:nvSpPr>
        <p:spPr/>
        <p:txBody>
          <a:bodyPr vert="horz" lIns="91440" tIns="45720" rIns="91440" bIns="45720" rtlCol="0" anchor="t">
            <a:normAutofit/>
          </a:bodyPr>
          <a:lstStyle/>
          <a:p>
            <a:r>
              <a:rPr lang="en-US">
                <a:ea typeface="+mn-lt"/>
                <a:cs typeface="+mn-lt"/>
              </a:rPr>
              <a:t>Hospitalization prediction and analytics </a:t>
            </a:r>
            <a:endParaRPr lang="en-US"/>
          </a:p>
        </p:txBody>
      </p:sp>
    </p:spTree>
    <p:extLst>
      <p:ext uri="{BB962C8B-B14F-4D97-AF65-F5344CB8AC3E}">
        <p14:creationId xmlns:p14="http://schemas.microsoft.com/office/powerpoint/2010/main" val="4096913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7E99-4754-4775-B0AF-2FC050BAE360}"/>
              </a:ext>
            </a:extLst>
          </p:cNvPr>
          <p:cNvSpPr>
            <a:spLocks noGrp="1"/>
          </p:cNvSpPr>
          <p:nvPr>
            <p:ph type="title"/>
          </p:nvPr>
        </p:nvSpPr>
        <p:spPr>
          <a:xfrm>
            <a:off x="914400" y="1371600"/>
            <a:ext cx="3568823" cy="1314443"/>
          </a:xfrm>
        </p:spPr>
        <p:txBody>
          <a:bodyPr/>
          <a:lstStyle/>
          <a:p>
            <a:r>
              <a:rPr lang="en-SG"/>
              <a:t>MODEL EVALUATION</a:t>
            </a:r>
          </a:p>
        </p:txBody>
      </p:sp>
      <p:sp>
        <p:nvSpPr>
          <p:cNvPr id="3" name="Content Placeholder 2">
            <a:extLst>
              <a:ext uri="{FF2B5EF4-FFF2-40B4-BE49-F238E27FC236}">
                <a16:creationId xmlns:a16="http://schemas.microsoft.com/office/drawing/2014/main" id="{F2016487-CF36-404A-86EE-ED956E1B421E}"/>
              </a:ext>
            </a:extLst>
          </p:cNvPr>
          <p:cNvSpPr>
            <a:spLocks noGrp="1"/>
          </p:cNvSpPr>
          <p:nvPr>
            <p:ph idx="1"/>
          </p:nvPr>
        </p:nvSpPr>
        <p:spPr>
          <a:xfrm>
            <a:off x="4753993" y="550415"/>
            <a:ext cx="7056055" cy="3533614"/>
          </a:xfrm>
        </p:spPr>
        <p:txBody>
          <a:bodyPr>
            <a:normAutofit/>
          </a:bodyPr>
          <a:lstStyle/>
          <a:p>
            <a:pPr>
              <a:spcBef>
                <a:spcPts val="0"/>
              </a:spcBef>
            </a:pPr>
            <a:r>
              <a:rPr lang="en-US" sz="1400" b="1"/>
              <a:t>ML models generally overfit </a:t>
            </a:r>
            <a:r>
              <a:rPr lang="en-US" sz="1400"/>
              <a:t>on the training dataset although cross validation has been implementing during hyperparameter tuning and regularization / learning rate is part of tuned parameter. </a:t>
            </a:r>
          </a:p>
          <a:p>
            <a:pPr>
              <a:spcBef>
                <a:spcPts val="0"/>
              </a:spcBef>
            </a:pPr>
            <a:r>
              <a:rPr lang="en-US" sz="1400" b="1"/>
              <a:t>AND logic voting </a:t>
            </a:r>
            <a:r>
              <a:rPr lang="en-US" sz="1400"/>
              <a:t>– lowest recall highest precision</a:t>
            </a:r>
          </a:p>
          <a:p>
            <a:pPr>
              <a:spcBef>
                <a:spcPts val="0"/>
              </a:spcBef>
            </a:pPr>
            <a:r>
              <a:rPr lang="en-US" sz="1400" b="1"/>
              <a:t>OR Logic voting – </a:t>
            </a:r>
            <a:r>
              <a:rPr lang="en-US" sz="1400"/>
              <a:t>highest recall lowest precision</a:t>
            </a:r>
            <a:endParaRPr lang="en-US" sz="1400" b="1"/>
          </a:p>
          <a:p>
            <a:pPr>
              <a:spcBef>
                <a:spcPts val="0"/>
              </a:spcBef>
            </a:pPr>
            <a:r>
              <a:rPr lang="en-US" sz="1400" b="1"/>
              <a:t>NN</a:t>
            </a:r>
            <a:r>
              <a:rPr lang="en-US" sz="1400"/>
              <a:t> – model with least overfit, </a:t>
            </a:r>
          </a:p>
          <a:p>
            <a:pPr>
              <a:spcBef>
                <a:spcPts val="0"/>
              </a:spcBef>
            </a:pPr>
            <a:r>
              <a:rPr lang="en-US" sz="1400" b="1"/>
              <a:t>NN + ML </a:t>
            </a:r>
            <a:r>
              <a:rPr lang="en-US" sz="1400"/>
              <a:t>– although does not have the best individual performance matrix (accuracy, recall, precision, f1-score) however it is second in accuracy, precision, and f1-score. </a:t>
            </a:r>
          </a:p>
        </p:txBody>
      </p:sp>
      <p:pic>
        <p:nvPicPr>
          <p:cNvPr id="8" name="Picture 7">
            <a:extLst>
              <a:ext uri="{FF2B5EF4-FFF2-40B4-BE49-F238E27FC236}">
                <a16:creationId xmlns:a16="http://schemas.microsoft.com/office/drawing/2014/main" id="{123B34B3-C1B2-49EB-935A-8A5B270990FA}"/>
              </a:ext>
            </a:extLst>
          </p:cNvPr>
          <p:cNvPicPr>
            <a:picLocks noChangeAspect="1"/>
          </p:cNvPicPr>
          <p:nvPr/>
        </p:nvPicPr>
        <p:blipFill>
          <a:blip r:embed="rId2"/>
          <a:stretch>
            <a:fillRect/>
          </a:stretch>
        </p:blipFill>
        <p:spPr>
          <a:xfrm>
            <a:off x="1512475" y="2858611"/>
            <a:ext cx="9450883" cy="3448974"/>
          </a:xfrm>
          <a:prstGeom prst="rect">
            <a:avLst/>
          </a:prstGeom>
        </p:spPr>
      </p:pic>
    </p:spTree>
    <p:extLst>
      <p:ext uri="{BB962C8B-B14F-4D97-AF65-F5344CB8AC3E}">
        <p14:creationId xmlns:p14="http://schemas.microsoft.com/office/powerpoint/2010/main" val="793517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Left 15">
            <a:extLst>
              <a:ext uri="{FF2B5EF4-FFF2-40B4-BE49-F238E27FC236}">
                <a16:creationId xmlns:a16="http://schemas.microsoft.com/office/drawing/2014/main" id="{8C5C1F9D-35E8-40D6-852B-A3CC873315E2}"/>
              </a:ext>
            </a:extLst>
          </p:cNvPr>
          <p:cNvSpPr/>
          <p:nvPr/>
        </p:nvSpPr>
        <p:spPr>
          <a:xfrm rot="16200000">
            <a:off x="5355966" y="4474732"/>
            <a:ext cx="1483182" cy="505597"/>
          </a:xfrm>
          <a:prstGeom prst="lef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sp>
      <p:sp>
        <p:nvSpPr>
          <p:cNvPr id="14" name="Arrow: Left 13">
            <a:extLst>
              <a:ext uri="{FF2B5EF4-FFF2-40B4-BE49-F238E27FC236}">
                <a16:creationId xmlns:a16="http://schemas.microsoft.com/office/drawing/2014/main" id="{B18DEC5C-BE10-48D0-B12A-A18591B7F687}"/>
              </a:ext>
            </a:extLst>
          </p:cNvPr>
          <p:cNvSpPr/>
          <p:nvPr/>
        </p:nvSpPr>
        <p:spPr>
          <a:xfrm rot="12900000">
            <a:off x="6006718" y="4707171"/>
            <a:ext cx="1483182" cy="505597"/>
          </a:xfrm>
          <a:prstGeom prst="lef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sp>
      <p:sp>
        <p:nvSpPr>
          <p:cNvPr id="18" name="Arrow: Left 17">
            <a:extLst>
              <a:ext uri="{FF2B5EF4-FFF2-40B4-BE49-F238E27FC236}">
                <a16:creationId xmlns:a16="http://schemas.microsoft.com/office/drawing/2014/main" id="{CE924DF3-948D-44DC-8738-9696259E2F40}"/>
              </a:ext>
            </a:extLst>
          </p:cNvPr>
          <p:cNvSpPr/>
          <p:nvPr/>
        </p:nvSpPr>
        <p:spPr>
          <a:xfrm rot="19500000">
            <a:off x="4702097" y="4733838"/>
            <a:ext cx="1483182" cy="505597"/>
          </a:xfrm>
          <a:prstGeom prst="leftArrow">
            <a:avLst>
              <a:gd name="adj1" fmla="val 60000"/>
              <a:gd name="adj2" fmla="val 50000"/>
            </a:avLst>
          </a:prstGeom>
        </p:spPr>
        <p:style>
          <a:lnRef idx="0">
            <a:schemeClr val="accent6">
              <a:tint val="60000"/>
              <a:hueOff val="0"/>
              <a:satOff val="0"/>
              <a:lumOff val="0"/>
              <a:alphaOff val="0"/>
            </a:schemeClr>
          </a:lnRef>
          <a:fillRef idx="1">
            <a:schemeClr val="accent6">
              <a:tint val="60000"/>
              <a:hueOff val="0"/>
              <a:satOff val="0"/>
              <a:lumOff val="0"/>
              <a:alphaOff val="0"/>
            </a:schemeClr>
          </a:fillRef>
          <a:effectRef idx="0">
            <a:schemeClr val="accent6">
              <a:tint val="60000"/>
              <a:hueOff val="0"/>
              <a:satOff val="0"/>
              <a:lumOff val="0"/>
              <a:alphaOff val="0"/>
            </a:schemeClr>
          </a:effectRef>
          <a:fontRef idx="minor">
            <a:schemeClr val="lt1"/>
          </a:fontRef>
        </p:style>
      </p:sp>
      <p:sp>
        <p:nvSpPr>
          <p:cNvPr id="2" name="Title 1">
            <a:extLst>
              <a:ext uri="{FF2B5EF4-FFF2-40B4-BE49-F238E27FC236}">
                <a16:creationId xmlns:a16="http://schemas.microsoft.com/office/drawing/2014/main" id="{A6CBA4E6-D99A-41C5-B058-14087DE0BFA7}"/>
              </a:ext>
            </a:extLst>
          </p:cNvPr>
          <p:cNvSpPr>
            <a:spLocks noGrp="1"/>
          </p:cNvSpPr>
          <p:nvPr>
            <p:ph type="title"/>
          </p:nvPr>
        </p:nvSpPr>
        <p:spPr>
          <a:xfrm>
            <a:off x="914399" y="258949"/>
            <a:ext cx="10363200" cy="1314443"/>
          </a:xfrm>
        </p:spPr>
        <p:txBody>
          <a:bodyPr/>
          <a:lstStyle/>
          <a:p>
            <a:r>
              <a:rPr lang="en-SG"/>
              <a:t>Project scope and objectives</a:t>
            </a:r>
          </a:p>
        </p:txBody>
      </p:sp>
      <p:sp>
        <p:nvSpPr>
          <p:cNvPr id="21" name="Freeform: Shape 20">
            <a:extLst>
              <a:ext uri="{FF2B5EF4-FFF2-40B4-BE49-F238E27FC236}">
                <a16:creationId xmlns:a16="http://schemas.microsoft.com/office/drawing/2014/main" id="{EF34F807-92EB-4C1C-A5DF-16DD1BD3A4E8}"/>
              </a:ext>
            </a:extLst>
          </p:cNvPr>
          <p:cNvSpPr/>
          <p:nvPr/>
        </p:nvSpPr>
        <p:spPr>
          <a:xfrm>
            <a:off x="5206327" y="3316806"/>
            <a:ext cx="1774024" cy="1774024"/>
          </a:xfrm>
          <a:custGeom>
            <a:avLst/>
            <a:gdLst>
              <a:gd name="connsiteX0" fmla="*/ 0 w 1774024"/>
              <a:gd name="connsiteY0" fmla="*/ 887012 h 1774024"/>
              <a:gd name="connsiteX1" fmla="*/ 887012 w 1774024"/>
              <a:gd name="connsiteY1" fmla="*/ 0 h 1774024"/>
              <a:gd name="connsiteX2" fmla="*/ 1774024 w 1774024"/>
              <a:gd name="connsiteY2" fmla="*/ 887012 h 1774024"/>
              <a:gd name="connsiteX3" fmla="*/ 887012 w 1774024"/>
              <a:gd name="connsiteY3" fmla="*/ 1774024 h 1774024"/>
              <a:gd name="connsiteX4" fmla="*/ 0 w 1774024"/>
              <a:gd name="connsiteY4" fmla="*/ 887012 h 17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4024" h="1774024">
                <a:moveTo>
                  <a:pt x="0" y="887012"/>
                </a:moveTo>
                <a:cubicBezTo>
                  <a:pt x="0" y="397129"/>
                  <a:pt x="397129" y="0"/>
                  <a:pt x="887012" y="0"/>
                </a:cubicBezTo>
                <a:cubicBezTo>
                  <a:pt x="1376895" y="0"/>
                  <a:pt x="1774024" y="397129"/>
                  <a:pt x="1774024" y="887012"/>
                </a:cubicBezTo>
                <a:cubicBezTo>
                  <a:pt x="1774024" y="1376895"/>
                  <a:pt x="1376895" y="1774024"/>
                  <a:pt x="887012" y="1774024"/>
                </a:cubicBezTo>
                <a:cubicBezTo>
                  <a:pt x="397129" y="1774024"/>
                  <a:pt x="0" y="1376895"/>
                  <a:pt x="0" y="887012"/>
                </a:cubicBez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270595" tIns="270595" rIns="270595" bIns="270595" numCol="1" spcCol="1270" anchor="ctr" anchorCtr="0">
            <a:noAutofit/>
          </a:bodyPr>
          <a:lstStyle/>
          <a:p>
            <a:pPr marL="0" lvl="0" indent="0" algn="ctr" defTabSz="755650">
              <a:lnSpc>
                <a:spcPct val="90000"/>
              </a:lnSpc>
              <a:spcBef>
                <a:spcPct val="0"/>
              </a:spcBef>
              <a:spcAft>
                <a:spcPct val="35000"/>
              </a:spcAft>
              <a:buNone/>
            </a:pPr>
            <a:r>
              <a:rPr lang="en-US" sz="1700" kern="1200"/>
              <a:t>Covid-19 Vaccine Adverse Effect Analyzer</a:t>
            </a:r>
            <a:endParaRPr lang="en-SG" sz="1700" kern="1200"/>
          </a:p>
        </p:txBody>
      </p:sp>
      <p:sp>
        <p:nvSpPr>
          <p:cNvPr id="22" name="Arrow: Left 21">
            <a:extLst>
              <a:ext uri="{FF2B5EF4-FFF2-40B4-BE49-F238E27FC236}">
                <a16:creationId xmlns:a16="http://schemas.microsoft.com/office/drawing/2014/main" id="{C14B654B-051D-45FA-8ACC-EC47F7C50251}"/>
              </a:ext>
            </a:extLst>
          </p:cNvPr>
          <p:cNvSpPr/>
          <p:nvPr/>
        </p:nvSpPr>
        <p:spPr>
          <a:xfrm rot="12900000">
            <a:off x="3949622" y="3041677"/>
            <a:ext cx="1483182" cy="50559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Freeform: Shape 22">
            <a:extLst>
              <a:ext uri="{FF2B5EF4-FFF2-40B4-BE49-F238E27FC236}">
                <a16:creationId xmlns:a16="http://schemas.microsoft.com/office/drawing/2014/main" id="{EA9EDBB6-1FBC-45C8-89E6-9546C437B67B}"/>
              </a:ext>
            </a:extLst>
          </p:cNvPr>
          <p:cNvSpPr/>
          <p:nvPr/>
        </p:nvSpPr>
        <p:spPr>
          <a:xfrm>
            <a:off x="3241076" y="2194987"/>
            <a:ext cx="1685323" cy="1348258"/>
          </a:xfrm>
          <a:custGeom>
            <a:avLst/>
            <a:gdLst>
              <a:gd name="connsiteX0" fmla="*/ 0 w 1685323"/>
              <a:gd name="connsiteY0" fmla="*/ 134826 h 1348258"/>
              <a:gd name="connsiteX1" fmla="*/ 134826 w 1685323"/>
              <a:gd name="connsiteY1" fmla="*/ 0 h 1348258"/>
              <a:gd name="connsiteX2" fmla="*/ 1550497 w 1685323"/>
              <a:gd name="connsiteY2" fmla="*/ 0 h 1348258"/>
              <a:gd name="connsiteX3" fmla="*/ 1685323 w 1685323"/>
              <a:gd name="connsiteY3" fmla="*/ 134826 h 1348258"/>
              <a:gd name="connsiteX4" fmla="*/ 1685323 w 1685323"/>
              <a:gd name="connsiteY4" fmla="*/ 1213432 h 1348258"/>
              <a:gd name="connsiteX5" fmla="*/ 1550497 w 1685323"/>
              <a:gd name="connsiteY5" fmla="*/ 1348258 h 1348258"/>
              <a:gd name="connsiteX6" fmla="*/ 134826 w 1685323"/>
              <a:gd name="connsiteY6" fmla="*/ 1348258 h 1348258"/>
              <a:gd name="connsiteX7" fmla="*/ 0 w 1685323"/>
              <a:gd name="connsiteY7" fmla="*/ 1213432 h 1348258"/>
              <a:gd name="connsiteX8" fmla="*/ 0 w 1685323"/>
              <a:gd name="connsiteY8" fmla="*/ 134826 h 134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323" h="1348258">
                <a:moveTo>
                  <a:pt x="0" y="134826"/>
                </a:moveTo>
                <a:cubicBezTo>
                  <a:pt x="0" y="60364"/>
                  <a:pt x="60364" y="0"/>
                  <a:pt x="134826" y="0"/>
                </a:cubicBezTo>
                <a:lnTo>
                  <a:pt x="1550497" y="0"/>
                </a:lnTo>
                <a:cubicBezTo>
                  <a:pt x="1624959" y="0"/>
                  <a:pt x="1685323" y="60364"/>
                  <a:pt x="1685323" y="134826"/>
                </a:cubicBezTo>
                <a:lnTo>
                  <a:pt x="1685323" y="1213432"/>
                </a:lnTo>
                <a:cubicBezTo>
                  <a:pt x="1685323" y="1287894"/>
                  <a:pt x="1624959" y="1348258"/>
                  <a:pt x="1550497" y="1348258"/>
                </a:cubicBezTo>
                <a:lnTo>
                  <a:pt x="134826" y="1348258"/>
                </a:lnTo>
                <a:cubicBezTo>
                  <a:pt x="60364" y="1348258"/>
                  <a:pt x="0" y="1287894"/>
                  <a:pt x="0" y="1213432"/>
                </a:cubicBezTo>
                <a:lnTo>
                  <a:pt x="0" y="134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969" tIns="69969" rIns="69969" bIns="69969" numCol="1" spcCol="1270" anchor="ctr" anchorCtr="0">
            <a:noAutofit/>
          </a:bodyPr>
          <a:lstStyle/>
          <a:p>
            <a:pPr marL="0" lvl="0" indent="0" algn="ctr" defTabSz="711200">
              <a:lnSpc>
                <a:spcPct val="90000"/>
              </a:lnSpc>
              <a:spcBef>
                <a:spcPct val="0"/>
              </a:spcBef>
              <a:spcAft>
                <a:spcPct val="35000"/>
              </a:spcAft>
              <a:buNone/>
            </a:pPr>
            <a:r>
              <a:rPr lang="en-SG" sz="1600" kern="1200"/>
              <a:t>Unstructured text classification for medical symptoms</a:t>
            </a:r>
          </a:p>
        </p:txBody>
      </p:sp>
      <p:sp>
        <p:nvSpPr>
          <p:cNvPr id="24" name="Arrow: Left 23">
            <a:extLst>
              <a:ext uri="{FF2B5EF4-FFF2-40B4-BE49-F238E27FC236}">
                <a16:creationId xmlns:a16="http://schemas.microsoft.com/office/drawing/2014/main" id="{96B59A83-11AE-4005-AFB0-7CE95131977A}"/>
              </a:ext>
            </a:extLst>
          </p:cNvPr>
          <p:cNvSpPr/>
          <p:nvPr/>
        </p:nvSpPr>
        <p:spPr>
          <a:xfrm rot="16200000">
            <a:off x="5354408" y="2310392"/>
            <a:ext cx="1483182" cy="50559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Freeform: Shape 24">
            <a:extLst>
              <a:ext uri="{FF2B5EF4-FFF2-40B4-BE49-F238E27FC236}">
                <a16:creationId xmlns:a16="http://schemas.microsoft.com/office/drawing/2014/main" id="{E8561C19-E981-4888-B376-A6A630DDDF4E}"/>
              </a:ext>
            </a:extLst>
          </p:cNvPr>
          <p:cNvSpPr/>
          <p:nvPr/>
        </p:nvSpPr>
        <p:spPr>
          <a:xfrm>
            <a:off x="5253338" y="1147470"/>
            <a:ext cx="1685323" cy="1348258"/>
          </a:xfrm>
          <a:custGeom>
            <a:avLst/>
            <a:gdLst>
              <a:gd name="connsiteX0" fmla="*/ 0 w 1685323"/>
              <a:gd name="connsiteY0" fmla="*/ 134826 h 1348258"/>
              <a:gd name="connsiteX1" fmla="*/ 134826 w 1685323"/>
              <a:gd name="connsiteY1" fmla="*/ 0 h 1348258"/>
              <a:gd name="connsiteX2" fmla="*/ 1550497 w 1685323"/>
              <a:gd name="connsiteY2" fmla="*/ 0 h 1348258"/>
              <a:gd name="connsiteX3" fmla="*/ 1685323 w 1685323"/>
              <a:gd name="connsiteY3" fmla="*/ 134826 h 1348258"/>
              <a:gd name="connsiteX4" fmla="*/ 1685323 w 1685323"/>
              <a:gd name="connsiteY4" fmla="*/ 1213432 h 1348258"/>
              <a:gd name="connsiteX5" fmla="*/ 1550497 w 1685323"/>
              <a:gd name="connsiteY5" fmla="*/ 1348258 h 1348258"/>
              <a:gd name="connsiteX6" fmla="*/ 134826 w 1685323"/>
              <a:gd name="connsiteY6" fmla="*/ 1348258 h 1348258"/>
              <a:gd name="connsiteX7" fmla="*/ 0 w 1685323"/>
              <a:gd name="connsiteY7" fmla="*/ 1213432 h 1348258"/>
              <a:gd name="connsiteX8" fmla="*/ 0 w 1685323"/>
              <a:gd name="connsiteY8" fmla="*/ 134826 h 134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323" h="1348258">
                <a:moveTo>
                  <a:pt x="0" y="134826"/>
                </a:moveTo>
                <a:cubicBezTo>
                  <a:pt x="0" y="60364"/>
                  <a:pt x="60364" y="0"/>
                  <a:pt x="134826" y="0"/>
                </a:cubicBezTo>
                <a:lnTo>
                  <a:pt x="1550497" y="0"/>
                </a:lnTo>
                <a:cubicBezTo>
                  <a:pt x="1624959" y="0"/>
                  <a:pt x="1685323" y="60364"/>
                  <a:pt x="1685323" y="134826"/>
                </a:cubicBezTo>
                <a:lnTo>
                  <a:pt x="1685323" y="1213432"/>
                </a:lnTo>
                <a:cubicBezTo>
                  <a:pt x="1685323" y="1287894"/>
                  <a:pt x="1624959" y="1348258"/>
                  <a:pt x="1550497" y="1348258"/>
                </a:cubicBezTo>
                <a:lnTo>
                  <a:pt x="134826" y="1348258"/>
                </a:lnTo>
                <a:cubicBezTo>
                  <a:pt x="60364" y="1348258"/>
                  <a:pt x="0" y="1287894"/>
                  <a:pt x="0" y="1213432"/>
                </a:cubicBezTo>
                <a:lnTo>
                  <a:pt x="0" y="134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969" tIns="69969" rIns="69969" bIns="69969" numCol="1" spcCol="1270" anchor="ctr" anchorCtr="0">
            <a:noAutofit/>
          </a:bodyPr>
          <a:lstStyle/>
          <a:p>
            <a:pPr marL="0" lvl="0" indent="0" algn="ctr" defTabSz="711200">
              <a:lnSpc>
                <a:spcPct val="90000"/>
              </a:lnSpc>
              <a:spcBef>
                <a:spcPct val="0"/>
              </a:spcBef>
              <a:spcAft>
                <a:spcPct val="35000"/>
              </a:spcAft>
              <a:buNone/>
            </a:pPr>
            <a:r>
              <a:rPr lang="en-SG" sz="1600" kern="1200"/>
              <a:t>Prediction of hospitalization from adverse effects</a:t>
            </a:r>
          </a:p>
        </p:txBody>
      </p:sp>
      <p:sp>
        <p:nvSpPr>
          <p:cNvPr id="26" name="Arrow: Left 25">
            <a:extLst>
              <a:ext uri="{FF2B5EF4-FFF2-40B4-BE49-F238E27FC236}">
                <a16:creationId xmlns:a16="http://schemas.microsoft.com/office/drawing/2014/main" id="{0E4052CA-C083-4D9B-9D66-D69C2BA81914}"/>
              </a:ext>
            </a:extLst>
          </p:cNvPr>
          <p:cNvSpPr/>
          <p:nvPr/>
        </p:nvSpPr>
        <p:spPr>
          <a:xfrm rot="19500000">
            <a:off x="6759194" y="3041677"/>
            <a:ext cx="1483182" cy="50559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D376617B-8F59-4D95-AD8E-3D6589402DF3}"/>
              </a:ext>
            </a:extLst>
          </p:cNvPr>
          <p:cNvSpPr/>
          <p:nvPr/>
        </p:nvSpPr>
        <p:spPr>
          <a:xfrm>
            <a:off x="7265600" y="2194987"/>
            <a:ext cx="1685323" cy="1348258"/>
          </a:xfrm>
          <a:custGeom>
            <a:avLst/>
            <a:gdLst>
              <a:gd name="connsiteX0" fmla="*/ 0 w 1685323"/>
              <a:gd name="connsiteY0" fmla="*/ 134826 h 1348258"/>
              <a:gd name="connsiteX1" fmla="*/ 134826 w 1685323"/>
              <a:gd name="connsiteY1" fmla="*/ 0 h 1348258"/>
              <a:gd name="connsiteX2" fmla="*/ 1550497 w 1685323"/>
              <a:gd name="connsiteY2" fmla="*/ 0 h 1348258"/>
              <a:gd name="connsiteX3" fmla="*/ 1685323 w 1685323"/>
              <a:gd name="connsiteY3" fmla="*/ 134826 h 1348258"/>
              <a:gd name="connsiteX4" fmla="*/ 1685323 w 1685323"/>
              <a:gd name="connsiteY4" fmla="*/ 1213432 h 1348258"/>
              <a:gd name="connsiteX5" fmla="*/ 1550497 w 1685323"/>
              <a:gd name="connsiteY5" fmla="*/ 1348258 h 1348258"/>
              <a:gd name="connsiteX6" fmla="*/ 134826 w 1685323"/>
              <a:gd name="connsiteY6" fmla="*/ 1348258 h 1348258"/>
              <a:gd name="connsiteX7" fmla="*/ 0 w 1685323"/>
              <a:gd name="connsiteY7" fmla="*/ 1213432 h 1348258"/>
              <a:gd name="connsiteX8" fmla="*/ 0 w 1685323"/>
              <a:gd name="connsiteY8" fmla="*/ 134826 h 134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323" h="1348258">
                <a:moveTo>
                  <a:pt x="0" y="134826"/>
                </a:moveTo>
                <a:cubicBezTo>
                  <a:pt x="0" y="60364"/>
                  <a:pt x="60364" y="0"/>
                  <a:pt x="134826" y="0"/>
                </a:cubicBezTo>
                <a:lnTo>
                  <a:pt x="1550497" y="0"/>
                </a:lnTo>
                <a:cubicBezTo>
                  <a:pt x="1624959" y="0"/>
                  <a:pt x="1685323" y="60364"/>
                  <a:pt x="1685323" y="134826"/>
                </a:cubicBezTo>
                <a:lnTo>
                  <a:pt x="1685323" y="1213432"/>
                </a:lnTo>
                <a:cubicBezTo>
                  <a:pt x="1685323" y="1287894"/>
                  <a:pt x="1624959" y="1348258"/>
                  <a:pt x="1550497" y="1348258"/>
                </a:cubicBezTo>
                <a:lnTo>
                  <a:pt x="134826" y="1348258"/>
                </a:lnTo>
                <a:cubicBezTo>
                  <a:pt x="60364" y="1348258"/>
                  <a:pt x="0" y="1287894"/>
                  <a:pt x="0" y="1213432"/>
                </a:cubicBezTo>
                <a:lnTo>
                  <a:pt x="0" y="1348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9969" tIns="69969" rIns="69969" bIns="69969" numCol="1" spcCol="1270" anchor="ctr" anchorCtr="0">
            <a:noAutofit/>
          </a:bodyPr>
          <a:lstStyle/>
          <a:p>
            <a:pPr marL="0" lvl="0" indent="0" algn="ctr" defTabSz="711200">
              <a:lnSpc>
                <a:spcPct val="90000"/>
              </a:lnSpc>
              <a:spcBef>
                <a:spcPct val="0"/>
              </a:spcBef>
              <a:spcAft>
                <a:spcPct val="35000"/>
              </a:spcAft>
              <a:buNone/>
            </a:pPr>
            <a:r>
              <a:rPr lang="en-SG" sz="1600" kern="1200"/>
              <a:t>Recommendation of clinical outcome from literature mining</a:t>
            </a:r>
          </a:p>
        </p:txBody>
      </p:sp>
      <p:sp>
        <p:nvSpPr>
          <p:cNvPr id="15" name="Freeform: Shape 14">
            <a:extLst>
              <a:ext uri="{FF2B5EF4-FFF2-40B4-BE49-F238E27FC236}">
                <a16:creationId xmlns:a16="http://schemas.microsoft.com/office/drawing/2014/main" id="{B3BD946B-5B0F-474B-AA3A-ABF528E2BC6F}"/>
              </a:ext>
            </a:extLst>
          </p:cNvPr>
          <p:cNvSpPr/>
          <p:nvPr/>
        </p:nvSpPr>
        <p:spPr>
          <a:xfrm>
            <a:off x="3241075" y="5401714"/>
            <a:ext cx="1685323" cy="1348258"/>
          </a:xfrm>
          <a:custGeom>
            <a:avLst/>
            <a:gdLst>
              <a:gd name="connsiteX0" fmla="*/ 0 w 1685323"/>
              <a:gd name="connsiteY0" fmla="*/ 134826 h 1348258"/>
              <a:gd name="connsiteX1" fmla="*/ 134826 w 1685323"/>
              <a:gd name="connsiteY1" fmla="*/ 0 h 1348258"/>
              <a:gd name="connsiteX2" fmla="*/ 1550497 w 1685323"/>
              <a:gd name="connsiteY2" fmla="*/ 0 h 1348258"/>
              <a:gd name="connsiteX3" fmla="*/ 1685323 w 1685323"/>
              <a:gd name="connsiteY3" fmla="*/ 134826 h 1348258"/>
              <a:gd name="connsiteX4" fmla="*/ 1685323 w 1685323"/>
              <a:gd name="connsiteY4" fmla="*/ 1213432 h 1348258"/>
              <a:gd name="connsiteX5" fmla="*/ 1550497 w 1685323"/>
              <a:gd name="connsiteY5" fmla="*/ 1348258 h 1348258"/>
              <a:gd name="connsiteX6" fmla="*/ 134826 w 1685323"/>
              <a:gd name="connsiteY6" fmla="*/ 1348258 h 1348258"/>
              <a:gd name="connsiteX7" fmla="*/ 0 w 1685323"/>
              <a:gd name="connsiteY7" fmla="*/ 1213432 h 1348258"/>
              <a:gd name="connsiteX8" fmla="*/ 0 w 1685323"/>
              <a:gd name="connsiteY8" fmla="*/ 134826 h 134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323" h="1348258">
                <a:moveTo>
                  <a:pt x="0" y="134826"/>
                </a:moveTo>
                <a:cubicBezTo>
                  <a:pt x="0" y="60364"/>
                  <a:pt x="60364" y="0"/>
                  <a:pt x="134826" y="0"/>
                </a:cubicBezTo>
                <a:lnTo>
                  <a:pt x="1550497" y="0"/>
                </a:lnTo>
                <a:cubicBezTo>
                  <a:pt x="1624959" y="0"/>
                  <a:pt x="1685323" y="60364"/>
                  <a:pt x="1685323" y="134826"/>
                </a:cubicBezTo>
                <a:lnTo>
                  <a:pt x="1685323" y="1213432"/>
                </a:lnTo>
                <a:cubicBezTo>
                  <a:pt x="1685323" y="1287894"/>
                  <a:pt x="1624959" y="1348258"/>
                  <a:pt x="1550497" y="1348258"/>
                </a:cubicBezTo>
                <a:lnTo>
                  <a:pt x="134826" y="1348258"/>
                </a:lnTo>
                <a:cubicBezTo>
                  <a:pt x="60364" y="1348258"/>
                  <a:pt x="0" y="1287894"/>
                  <a:pt x="0" y="1213432"/>
                </a:cubicBezTo>
                <a:lnTo>
                  <a:pt x="0" y="134826"/>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1874" tIns="71874" rIns="71874" bIns="71874" numCol="1" spcCol="1270" anchor="ctr" anchorCtr="0">
            <a:noAutofit/>
          </a:bodyPr>
          <a:lstStyle/>
          <a:p>
            <a:pPr algn="ctr" defTabSz="755650">
              <a:lnSpc>
                <a:spcPct val="90000"/>
              </a:lnSpc>
              <a:spcBef>
                <a:spcPct val="0"/>
              </a:spcBef>
              <a:spcAft>
                <a:spcPct val="35000"/>
              </a:spcAft>
            </a:pPr>
            <a:r>
              <a:rPr lang="en-US" sz="1600" kern="1200"/>
              <a:t>Reduce workload in manual conversion</a:t>
            </a:r>
            <a:r>
              <a:rPr lang="en-US" sz="1600"/>
              <a:t> of symptoms</a:t>
            </a:r>
            <a:endParaRPr lang="en-SG" sz="1600" kern="1200"/>
          </a:p>
        </p:txBody>
      </p:sp>
      <p:sp>
        <p:nvSpPr>
          <p:cNvPr id="17" name="Freeform: Shape 16">
            <a:extLst>
              <a:ext uri="{FF2B5EF4-FFF2-40B4-BE49-F238E27FC236}">
                <a16:creationId xmlns:a16="http://schemas.microsoft.com/office/drawing/2014/main" id="{C2566C8D-A5D9-4E66-872E-4A2EE9698416}"/>
              </a:ext>
            </a:extLst>
          </p:cNvPr>
          <p:cNvSpPr/>
          <p:nvPr/>
        </p:nvSpPr>
        <p:spPr>
          <a:xfrm>
            <a:off x="5250678" y="5454091"/>
            <a:ext cx="1685323" cy="1348258"/>
          </a:xfrm>
          <a:custGeom>
            <a:avLst/>
            <a:gdLst>
              <a:gd name="connsiteX0" fmla="*/ 0 w 1685323"/>
              <a:gd name="connsiteY0" fmla="*/ 134826 h 1348258"/>
              <a:gd name="connsiteX1" fmla="*/ 134826 w 1685323"/>
              <a:gd name="connsiteY1" fmla="*/ 0 h 1348258"/>
              <a:gd name="connsiteX2" fmla="*/ 1550497 w 1685323"/>
              <a:gd name="connsiteY2" fmla="*/ 0 h 1348258"/>
              <a:gd name="connsiteX3" fmla="*/ 1685323 w 1685323"/>
              <a:gd name="connsiteY3" fmla="*/ 134826 h 1348258"/>
              <a:gd name="connsiteX4" fmla="*/ 1685323 w 1685323"/>
              <a:gd name="connsiteY4" fmla="*/ 1213432 h 1348258"/>
              <a:gd name="connsiteX5" fmla="*/ 1550497 w 1685323"/>
              <a:gd name="connsiteY5" fmla="*/ 1348258 h 1348258"/>
              <a:gd name="connsiteX6" fmla="*/ 134826 w 1685323"/>
              <a:gd name="connsiteY6" fmla="*/ 1348258 h 1348258"/>
              <a:gd name="connsiteX7" fmla="*/ 0 w 1685323"/>
              <a:gd name="connsiteY7" fmla="*/ 1213432 h 1348258"/>
              <a:gd name="connsiteX8" fmla="*/ 0 w 1685323"/>
              <a:gd name="connsiteY8" fmla="*/ 134826 h 134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323" h="1348258">
                <a:moveTo>
                  <a:pt x="0" y="134826"/>
                </a:moveTo>
                <a:cubicBezTo>
                  <a:pt x="0" y="60364"/>
                  <a:pt x="60364" y="0"/>
                  <a:pt x="134826" y="0"/>
                </a:cubicBezTo>
                <a:lnTo>
                  <a:pt x="1550497" y="0"/>
                </a:lnTo>
                <a:cubicBezTo>
                  <a:pt x="1624959" y="0"/>
                  <a:pt x="1685323" y="60364"/>
                  <a:pt x="1685323" y="134826"/>
                </a:cubicBezTo>
                <a:lnTo>
                  <a:pt x="1685323" y="1213432"/>
                </a:lnTo>
                <a:cubicBezTo>
                  <a:pt x="1685323" y="1287894"/>
                  <a:pt x="1624959" y="1348258"/>
                  <a:pt x="1550497" y="1348258"/>
                </a:cubicBezTo>
                <a:lnTo>
                  <a:pt x="134826" y="1348258"/>
                </a:lnTo>
                <a:cubicBezTo>
                  <a:pt x="60364" y="1348258"/>
                  <a:pt x="0" y="1287894"/>
                  <a:pt x="0" y="1213432"/>
                </a:cubicBezTo>
                <a:lnTo>
                  <a:pt x="0" y="134826"/>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1874" tIns="71874" rIns="71874" bIns="71874" numCol="1" spcCol="1270" anchor="ctr" anchorCtr="0">
            <a:noAutofit/>
          </a:bodyPr>
          <a:lstStyle/>
          <a:p>
            <a:pPr algn="ctr" defTabSz="755650">
              <a:lnSpc>
                <a:spcPct val="90000"/>
              </a:lnSpc>
              <a:spcBef>
                <a:spcPct val="0"/>
              </a:spcBef>
              <a:spcAft>
                <a:spcPct val="35000"/>
              </a:spcAft>
            </a:pPr>
            <a:r>
              <a:rPr lang="en-SG" sz="1600" kern="1200"/>
              <a:t>Streamline admission of patients </a:t>
            </a:r>
            <a:r>
              <a:rPr lang="en-SG" sz="1600"/>
              <a:t>to remove pressure on healthcare system</a:t>
            </a:r>
            <a:endParaRPr lang="en-SG" sz="1600" kern="1200"/>
          </a:p>
        </p:txBody>
      </p:sp>
      <p:sp>
        <p:nvSpPr>
          <p:cNvPr id="19" name="Freeform: Shape 18">
            <a:extLst>
              <a:ext uri="{FF2B5EF4-FFF2-40B4-BE49-F238E27FC236}">
                <a16:creationId xmlns:a16="http://schemas.microsoft.com/office/drawing/2014/main" id="{7A1D61FE-9269-427E-8D91-C476096E7ABB}"/>
              </a:ext>
            </a:extLst>
          </p:cNvPr>
          <p:cNvSpPr/>
          <p:nvPr/>
        </p:nvSpPr>
        <p:spPr>
          <a:xfrm>
            <a:off x="7265599" y="5401714"/>
            <a:ext cx="1685323" cy="1348258"/>
          </a:xfrm>
          <a:custGeom>
            <a:avLst/>
            <a:gdLst>
              <a:gd name="connsiteX0" fmla="*/ 0 w 1685323"/>
              <a:gd name="connsiteY0" fmla="*/ 134826 h 1348258"/>
              <a:gd name="connsiteX1" fmla="*/ 134826 w 1685323"/>
              <a:gd name="connsiteY1" fmla="*/ 0 h 1348258"/>
              <a:gd name="connsiteX2" fmla="*/ 1550497 w 1685323"/>
              <a:gd name="connsiteY2" fmla="*/ 0 h 1348258"/>
              <a:gd name="connsiteX3" fmla="*/ 1685323 w 1685323"/>
              <a:gd name="connsiteY3" fmla="*/ 134826 h 1348258"/>
              <a:gd name="connsiteX4" fmla="*/ 1685323 w 1685323"/>
              <a:gd name="connsiteY4" fmla="*/ 1213432 h 1348258"/>
              <a:gd name="connsiteX5" fmla="*/ 1550497 w 1685323"/>
              <a:gd name="connsiteY5" fmla="*/ 1348258 h 1348258"/>
              <a:gd name="connsiteX6" fmla="*/ 134826 w 1685323"/>
              <a:gd name="connsiteY6" fmla="*/ 1348258 h 1348258"/>
              <a:gd name="connsiteX7" fmla="*/ 0 w 1685323"/>
              <a:gd name="connsiteY7" fmla="*/ 1213432 h 1348258"/>
              <a:gd name="connsiteX8" fmla="*/ 0 w 1685323"/>
              <a:gd name="connsiteY8" fmla="*/ 134826 h 134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323" h="1348258">
                <a:moveTo>
                  <a:pt x="0" y="134826"/>
                </a:moveTo>
                <a:cubicBezTo>
                  <a:pt x="0" y="60364"/>
                  <a:pt x="60364" y="0"/>
                  <a:pt x="134826" y="0"/>
                </a:cubicBezTo>
                <a:lnTo>
                  <a:pt x="1550497" y="0"/>
                </a:lnTo>
                <a:cubicBezTo>
                  <a:pt x="1624959" y="0"/>
                  <a:pt x="1685323" y="60364"/>
                  <a:pt x="1685323" y="134826"/>
                </a:cubicBezTo>
                <a:lnTo>
                  <a:pt x="1685323" y="1213432"/>
                </a:lnTo>
                <a:cubicBezTo>
                  <a:pt x="1685323" y="1287894"/>
                  <a:pt x="1624959" y="1348258"/>
                  <a:pt x="1550497" y="1348258"/>
                </a:cubicBezTo>
                <a:lnTo>
                  <a:pt x="134826" y="1348258"/>
                </a:lnTo>
                <a:cubicBezTo>
                  <a:pt x="60364" y="1348258"/>
                  <a:pt x="0" y="1287894"/>
                  <a:pt x="0" y="1213432"/>
                </a:cubicBezTo>
                <a:lnTo>
                  <a:pt x="0" y="134826"/>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71874" tIns="71874" rIns="71874" bIns="71874" numCol="1" spcCol="1270" anchor="ctr" anchorCtr="0">
            <a:noAutofit/>
          </a:bodyPr>
          <a:lstStyle/>
          <a:p>
            <a:pPr algn="ctr" defTabSz="755650">
              <a:lnSpc>
                <a:spcPct val="90000"/>
              </a:lnSpc>
              <a:spcBef>
                <a:spcPct val="0"/>
              </a:spcBef>
              <a:spcAft>
                <a:spcPct val="35000"/>
              </a:spcAft>
            </a:pPr>
            <a:r>
              <a:rPr lang="en-US" sz="1600" kern="1200"/>
              <a:t>Provide scientific evidence to address public concern</a:t>
            </a:r>
            <a:r>
              <a:rPr lang="en-US" sz="1600"/>
              <a:t> on vaccines</a:t>
            </a:r>
            <a:endParaRPr lang="en-SG" sz="1600" kern="1200"/>
          </a:p>
        </p:txBody>
      </p:sp>
      <p:sp>
        <p:nvSpPr>
          <p:cNvPr id="28" name="TextBox 27">
            <a:extLst>
              <a:ext uri="{FF2B5EF4-FFF2-40B4-BE49-F238E27FC236}">
                <a16:creationId xmlns:a16="http://schemas.microsoft.com/office/drawing/2014/main" id="{94C7828B-6506-4542-B1A6-D0C74FBFB701}"/>
              </a:ext>
            </a:extLst>
          </p:cNvPr>
          <p:cNvSpPr txBox="1"/>
          <p:nvPr/>
        </p:nvSpPr>
        <p:spPr>
          <a:xfrm>
            <a:off x="9676660" y="1147470"/>
            <a:ext cx="2290439" cy="369332"/>
          </a:xfrm>
          <a:prstGeom prst="rect">
            <a:avLst/>
          </a:prstGeom>
          <a:noFill/>
        </p:spPr>
        <p:txBody>
          <a:bodyPr wrap="square" rtlCol="0">
            <a:spAutoFit/>
          </a:bodyPr>
          <a:lstStyle/>
          <a:p>
            <a:r>
              <a:rPr lang="en-SG" b="1">
                <a:solidFill>
                  <a:schemeClr val="accent1"/>
                </a:solidFill>
              </a:rPr>
              <a:t>Project scope</a:t>
            </a:r>
          </a:p>
        </p:txBody>
      </p:sp>
      <p:sp>
        <p:nvSpPr>
          <p:cNvPr id="29" name="TextBox 28">
            <a:extLst>
              <a:ext uri="{FF2B5EF4-FFF2-40B4-BE49-F238E27FC236}">
                <a16:creationId xmlns:a16="http://schemas.microsoft.com/office/drawing/2014/main" id="{818499F9-AA70-43F5-B332-8C1427C1A9B5}"/>
              </a:ext>
            </a:extLst>
          </p:cNvPr>
          <p:cNvSpPr txBox="1"/>
          <p:nvPr/>
        </p:nvSpPr>
        <p:spPr>
          <a:xfrm>
            <a:off x="9792068" y="5891177"/>
            <a:ext cx="2059621" cy="369332"/>
          </a:xfrm>
          <a:prstGeom prst="rect">
            <a:avLst/>
          </a:prstGeom>
          <a:noFill/>
        </p:spPr>
        <p:txBody>
          <a:bodyPr wrap="square" rtlCol="0">
            <a:spAutoFit/>
          </a:bodyPr>
          <a:lstStyle/>
          <a:p>
            <a:r>
              <a:rPr lang="en-SG" b="1">
                <a:solidFill>
                  <a:schemeClr val="accent6"/>
                </a:solidFill>
              </a:rPr>
              <a:t>Project objectives</a:t>
            </a:r>
          </a:p>
        </p:txBody>
      </p:sp>
    </p:spTree>
    <p:extLst>
      <p:ext uri="{BB962C8B-B14F-4D97-AF65-F5344CB8AC3E}">
        <p14:creationId xmlns:p14="http://schemas.microsoft.com/office/powerpoint/2010/main" val="1581145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7E99-4754-4775-B0AF-2FC050BAE360}"/>
              </a:ext>
            </a:extLst>
          </p:cNvPr>
          <p:cNvSpPr>
            <a:spLocks noGrp="1"/>
          </p:cNvSpPr>
          <p:nvPr>
            <p:ph type="title"/>
          </p:nvPr>
        </p:nvSpPr>
        <p:spPr>
          <a:xfrm>
            <a:off x="821702" y="1136341"/>
            <a:ext cx="3568823" cy="1314443"/>
          </a:xfrm>
        </p:spPr>
        <p:txBody>
          <a:bodyPr/>
          <a:lstStyle/>
          <a:p>
            <a:r>
              <a:rPr lang="en-SG"/>
              <a:t>LIMITATION</a:t>
            </a:r>
          </a:p>
        </p:txBody>
      </p:sp>
      <p:sp>
        <p:nvSpPr>
          <p:cNvPr id="3" name="Content Placeholder 2">
            <a:extLst>
              <a:ext uri="{FF2B5EF4-FFF2-40B4-BE49-F238E27FC236}">
                <a16:creationId xmlns:a16="http://schemas.microsoft.com/office/drawing/2014/main" id="{F2016487-CF36-404A-86EE-ED956E1B421E}"/>
              </a:ext>
            </a:extLst>
          </p:cNvPr>
          <p:cNvSpPr>
            <a:spLocks noGrp="1"/>
          </p:cNvSpPr>
          <p:nvPr>
            <p:ph idx="1"/>
          </p:nvPr>
        </p:nvSpPr>
        <p:spPr>
          <a:xfrm>
            <a:off x="3810889" y="1242835"/>
            <a:ext cx="3568823" cy="3533614"/>
          </a:xfrm>
        </p:spPr>
        <p:txBody>
          <a:bodyPr>
            <a:normAutofit/>
          </a:bodyPr>
          <a:lstStyle/>
          <a:p>
            <a:pPr marL="0" indent="0">
              <a:buNone/>
            </a:pPr>
            <a:r>
              <a:rPr lang="en-US" sz="1800" b="1">
                <a:solidFill>
                  <a:schemeClr val="accent1"/>
                </a:solidFill>
              </a:rPr>
              <a:t>Data separation</a:t>
            </a:r>
          </a:p>
        </p:txBody>
      </p:sp>
      <p:pic>
        <p:nvPicPr>
          <p:cNvPr id="5" name="Picture 4" descr="Chart&#10;&#10;Description automatically generated">
            <a:extLst>
              <a:ext uri="{FF2B5EF4-FFF2-40B4-BE49-F238E27FC236}">
                <a16:creationId xmlns:a16="http://schemas.microsoft.com/office/drawing/2014/main" id="{4DA00126-24B8-4C40-B77F-861487EA8BEE}"/>
              </a:ext>
            </a:extLst>
          </p:cNvPr>
          <p:cNvPicPr>
            <a:picLocks noChangeAspect="1"/>
          </p:cNvPicPr>
          <p:nvPr/>
        </p:nvPicPr>
        <p:blipFill>
          <a:blip r:embed="rId2"/>
          <a:stretch>
            <a:fillRect/>
          </a:stretch>
        </p:blipFill>
        <p:spPr>
          <a:xfrm>
            <a:off x="1351023" y="2077046"/>
            <a:ext cx="9489954" cy="4442474"/>
          </a:xfrm>
          <a:prstGeom prst="rect">
            <a:avLst/>
          </a:prstGeom>
        </p:spPr>
      </p:pic>
      <p:pic>
        <p:nvPicPr>
          <p:cNvPr id="6" name="Picture 5" descr="Chart&#10;&#10;Description automatically generated">
            <a:extLst>
              <a:ext uri="{FF2B5EF4-FFF2-40B4-BE49-F238E27FC236}">
                <a16:creationId xmlns:a16="http://schemas.microsoft.com/office/drawing/2014/main" id="{6DB6C0AF-E68F-49A2-9612-3BC22128DAD9}"/>
              </a:ext>
            </a:extLst>
          </p:cNvPr>
          <p:cNvPicPr>
            <a:picLocks noChangeAspect="1"/>
          </p:cNvPicPr>
          <p:nvPr/>
        </p:nvPicPr>
        <p:blipFill rotWithShape="1">
          <a:blip r:embed="rId3"/>
          <a:srcRect b="3892"/>
          <a:stretch/>
        </p:blipFill>
        <p:spPr bwMode="auto">
          <a:xfrm>
            <a:off x="9306425" y="310430"/>
            <a:ext cx="2238521" cy="16518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8549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B157-2B4F-4782-A9F8-BF19771051A7}"/>
              </a:ext>
            </a:extLst>
          </p:cNvPr>
          <p:cNvSpPr>
            <a:spLocks noGrp="1"/>
          </p:cNvSpPr>
          <p:nvPr>
            <p:ph type="ctrTitle"/>
          </p:nvPr>
        </p:nvSpPr>
        <p:spPr/>
        <p:txBody>
          <a:bodyPr/>
          <a:lstStyle/>
          <a:p>
            <a:r>
              <a:rPr lang="en-US">
                <a:ea typeface="+mj-lt"/>
                <a:cs typeface="+mj-lt"/>
              </a:rPr>
              <a:t>3. Covid vaccine literature mining and recommendation </a:t>
            </a:r>
            <a:endParaRPr lang="en-SG"/>
          </a:p>
        </p:txBody>
      </p:sp>
      <p:sp>
        <p:nvSpPr>
          <p:cNvPr id="3" name="Subtitle 2">
            <a:extLst>
              <a:ext uri="{FF2B5EF4-FFF2-40B4-BE49-F238E27FC236}">
                <a16:creationId xmlns:a16="http://schemas.microsoft.com/office/drawing/2014/main" id="{C09784B5-4F35-4135-B125-32378E8EEDF2}"/>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214618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7A1C0-2C6A-4947-A27A-B2C82415C9D9}"/>
              </a:ext>
            </a:extLst>
          </p:cNvPr>
          <p:cNvSpPr>
            <a:spLocks noGrp="1"/>
          </p:cNvSpPr>
          <p:nvPr>
            <p:ph type="title"/>
          </p:nvPr>
        </p:nvSpPr>
        <p:spPr/>
        <p:txBody>
          <a:bodyPr/>
          <a:lstStyle/>
          <a:p>
            <a:r>
              <a:rPr lang="en-SG"/>
              <a:t>Literature mining of Covid-19 vaccine adverse effect</a:t>
            </a:r>
          </a:p>
        </p:txBody>
      </p:sp>
      <p:sp>
        <p:nvSpPr>
          <p:cNvPr id="3" name="Title 1">
            <a:extLst>
              <a:ext uri="{FF2B5EF4-FFF2-40B4-BE49-F238E27FC236}">
                <a16:creationId xmlns:a16="http://schemas.microsoft.com/office/drawing/2014/main" id="{3F419D67-74CA-4A7C-BD03-61F0B448E657}"/>
              </a:ext>
            </a:extLst>
          </p:cNvPr>
          <p:cNvSpPr txBox="1">
            <a:spLocks/>
          </p:cNvSpPr>
          <p:nvPr/>
        </p:nvSpPr>
        <p:spPr>
          <a:xfrm>
            <a:off x="1047564" y="3423819"/>
            <a:ext cx="9676661" cy="2062581"/>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pPr marL="571500" indent="-571500">
              <a:buFont typeface="Arial" panose="020B0604020202020204" pitchFamily="34" charset="0"/>
              <a:buChar char="•"/>
            </a:pPr>
            <a:r>
              <a:rPr lang="en-SG" sz="2400">
                <a:latin typeface="+mn-lt"/>
              </a:rPr>
              <a:t>Dataset pre-processing</a:t>
            </a:r>
          </a:p>
          <a:p>
            <a:pPr marL="571500" indent="-571500">
              <a:buFont typeface="Arial" panose="020B0604020202020204" pitchFamily="34" charset="0"/>
              <a:buChar char="•"/>
            </a:pPr>
            <a:endParaRPr lang="en-SG" sz="2400">
              <a:latin typeface="+mn-lt"/>
            </a:endParaRPr>
          </a:p>
          <a:p>
            <a:pPr marL="571500" indent="-571500">
              <a:buFont typeface="Arial" panose="020B0604020202020204" pitchFamily="34" charset="0"/>
              <a:buChar char="•"/>
            </a:pPr>
            <a:r>
              <a:rPr lang="en-SG" sz="2400">
                <a:latin typeface="+mn-lt"/>
              </a:rPr>
              <a:t>Literature mining methodology</a:t>
            </a:r>
          </a:p>
          <a:p>
            <a:pPr marL="571500" indent="-571500">
              <a:buFont typeface="Arial" panose="020B0604020202020204" pitchFamily="34" charset="0"/>
              <a:buChar char="•"/>
            </a:pPr>
            <a:endParaRPr lang="en-SG" sz="2400">
              <a:latin typeface="+mn-lt"/>
            </a:endParaRPr>
          </a:p>
          <a:p>
            <a:pPr marL="571500" indent="-571500">
              <a:buFont typeface="Arial" panose="020B0604020202020204" pitchFamily="34" charset="0"/>
              <a:buChar char="•"/>
            </a:pPr>
            <a:r>
              <a:rPr lang="en-SG" sz="2400">
                <a:latin typeface="+mn-lt"/>
              </a:rPr>
              <a:t>Results &amp; Output</a:t>
            </a:r>
          </a:p>
          <a:p>
            <a:pPr marL="571500" indent="-571500">
              <a:buFont typeface="Arial" panose="020B0604020202020204" pitchFamily="34" charset="0"/>
              <a:buChar char="•"/>
            </a:pPr>
            <a:endParaRPr lang="en-SG" sz="2400">
              <a:latin typeface="+mn-lt"/>
            </a:endParaRPr>
          </a:p>
          <a:p>
            <a:pPr marL="457200" indent="-457200">
              <a:buFont typeface="Arial" panose="020B0604020202020204" pitchFamily="34" charset="0"/>
              <a:buChar char="•"/>
            </a:pPr>
            <a:endParaRPr lang="en-SG" sz="2400">
              <a:latin typeface="+mn-lt"/>
            </a:endParaRPr>
          </a:p>
          <a:p>
            <a:pPr marL="457200" indent="-457200">
              <a:buFont typeface="Arial" panose="020B0604020202020204" pitchFamily="34" charset="0"/>
              <a:buChar char="•"/>
            </a:pPr>
            <a:endParaRPr lang="en-SG" sz="2800">
              <a:latin typeface="+mn-lt"/>
            </a:endParaRPr>
          </a:p>
        </p:txBody>
      </p:sp>
      <p:pic>
        <p:nvPicPr>
          <p:cNvPr id="5" name="Picture 4">
            <a:extLst>
              <a:ext uri="{FF2B5EF4-FFF2-40B4-BE49-F238E27FC236}">
                <a16:creationId xmlns:a16="http://schemas.microsoft.com/office/drawing/2014/main" id="{7C71A902-8FEB-4190-867D-3C47FEF436C5}"/>
              </a:ext>
            </a:extLst>
          </p:cNvPr>
          <p:cNvPicPr>
            <a:picLocks noChangeAspect="1"/>
          </p:cNvPicPr>
          <p:nvPr/>
        </p:nvPicPr>
        <p:blipFill>
          <a:blip r:embed="rId2"/>
          <a:stretch>
            <a:fillRect/>
          </a:stretch>
        </p:blipFill>
        <p:spPr>
          <a:xfrm>
            <a:off x="9173592" y="3714758"/>
            <a:ext cx="914400" cy="914400"/>
          </a:xfrm>
          <a:prstGeom prst="rect">
            <a:avLst/>
          </a:prstGeom>
        </p:spPr>
      </p:pic>
      <p:pic>
        <p:nvPicPr>
          <p:cNvPr id="7" name="Picture 6">
            <a:extLst>
              <a:ext uri="{FF2B5EF4-FFF2-40B4-BE49-F238E27FC236}">
                <a16:creationId xmlns:a16="http://schemas.microsoft.com/office/drawing/2014/main" id="{FA4E3C86-0A03-4BFF-868E-526861B54D0C}"/>
              </a:ext>
            </a:extLst>
          </p:cNvPr>
          <p:cNvPicPr>
            <a:picLocks noChangeAspect="1"/>
          </p:cNvPicPr>
          <p:nvPr/>
        </p:nvPicPr>
        <p:blipFill>
          <a:blip r:embed="rId3"/>
          <a:stretch>
            <a:fillRect/>
          </a:stretch>
        </p:blipFill>
        <p:spPr>
          <a:xfrm flipH="1">
            <a:off x="9940998" y="3069649"/>
            <a:ext cx="1018999" cy="857243"/>
          </a:xfrm>
          <a:prstGeom prst="rect">
            <a:avLst/>
          </a:prstGeom>
        </p:spPr>
      </p:pic>
    </p:spTree>
    <p:extLst>
      <p:ext uri="{BB962C8B-B14F-4D97-AF65-F5344CB8AC3E}">
        <p14:creationId xmlns:p14="http://schemas.microsoft.com/office/powerpoint/2010/main" val="2016212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39A4-0DC6-4CCC-96DB-994D725F8BD9}"/>
              </a:ext>
            </a:extLst>
          </p:cNvPr>
          <p:cNvSpPr>
            <a:spLocks noGrp="1"/>
          </p:cNvSpPr>
          <p:nvPr>
            <p:ph type="title"/>
          </p:nvPr>
        </p:nvSpPr>
        <p:spPr>
          <a:xfrm>
            <a:off x="914399" y="1072693"/>
            <a:ext cx="10363200" cy="1314443"/>
          </a:xfrm>
        </p:spPr>
        <p:txBody>
          <a:bodyPr/>
          <a:lstStyle/>
          <a:p>
            <a:r>
              <a:rPr lang="en-SG"/>
              <a:t>Dataset</a:t>
            </a:r>
          </a:p>
        </p:txBody>
      </p:sp>
      <p:sp>
        <p:nvSpPr>
          <p:cNvPr id="3" name="Content Placeholder 2">
            <a:extLst>
              <a:ext uri="{FF2B5EF4-FFF2-40B4-BE49-F238E27FC236}">
                <a16:creationId xmlns:a16="http://schemas.microsoft.com/office/drawing/2014/main" id="{DB9641C9-8F04-4C91-9E16-C749FE5E8387}"/>
              </a:ext>
            </a:extLst>
          </p:cNvPr>
          <p:cNvSpPr>
            <a:spLocks noGrp="1"/>
          </p:cNvSpPr>
          <p:nvPr>
            <p:ph idx="1"/>
          </p:nvPr>
        </p:nvSpPr>
        <p:spPr>
          <a:xfrm>
            <a:off x="914399" y="1853469"/>
            <a:ext cx="7350712" cy="4280269"/>
          </a:xfrm>
        </p:spPr>
        <p:txBody>
          <a:bodyPr/>
          <a:lstStyle/>
          <a:p>
            <a:r>
              <a:rPr lang="en-SG"/>
              <a:t>Covid-19 Open Research Dataset (CORD-19) released by Allen Institute for AI (AI2)</a:t>
            </a:r>
          </a:p>
          <a:p>
            <a:r>
              <a:rPr lang="en-SG"/>
              <a:t>Contains &gt;280,000 scholarly articles on novel coronavirus</a:t>
            </a:r>
          </a:p>
          <a:p>
            <a:r>
              <a:rPr lang="en-SG"/>
              <a:t>2 main files:</a:t>
            </a:r>
          </a:p>
          <a:p>
            <a:pPr lvl="1"/>
            <a:r>
              <a:rPr lang="en-SG"/>
              <a:t>	1) </a:t>
            </a:r>
            <a:r>
              <a:rPr lang="en-SG" err="1"/>
              <a:t>Metacsv</a:t>
            </a:r>
            <a:r>
              <a:rPr lang="en-SG"/>
              <a:t>, for quick search filtering of dataset</a:t>
            </a:r>
          </a:p>
          <a:p>
            <a:pPr lvl="1"/>
            <a:r>
              <a:rPr lang="en-SG"/>
              <a:t>	2) JSON files of PDF full text information</a:t>
            </a:r>
          </a:p>
        </p:txBody>
      </p:sp>
      <p:pic>
        <p:nvPicPr>
          <p:cNvPr id="6" name="Picture 5">
            <a:extLst>
              <a:ext uri="{FF2B5EF4-FFF2-40B4-BE49-F238E27FC236}">
                <a16:creationId xmlns:a16="http://schemas.microsoft.com/office/drawing/2014/main" id="{789AC83F-A87A-467B-80C6-216535A80B16}"/>
              </a:ext>
            </a:extLst>
          </p:cNvPr>
          <p:cNvPicPr>
            <a:picLocks noChangeAspect="1"/>
          </p:cNvPicPr>
          <p:nvPr/>
        </p:nvPicPr>
        <p:blipFill>
          <a:blip r:embed="rId2"/>
          <a:stretch>
            <a:fillRect/>
          </a:stretch>
        </p:blipFill>
        <p:spPr>
          <a:xfrm>
            <a:off x="3186529" y="1026037"/>
            <a:ext cx="2113441" cy="827432"/>
          </a:xfrm>
          <a:prstGeom prst="rect">
            <a:avLst/>
          </a:prstGeom>
        </p:spPr>
      </p:pic>
      <p:pic>
        <p:nvPicPr>
          <p:cNvPr id="11" name="Picture 10">
            <a:extLst>
              <a:ext uri="{FF2B5EF4-FFF2-40B4-BE49-F238E27FC236}">
                <a16:creationId xmlns:a16="http://schemas.microsoft.com/office/drawing/2014/main" id="{83C7F2DC-A271-441D-852B-376D7ED080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5185" y="4588809"/>
            <a:ext cx="6996357" cy="2193269"/>
          </a:xfrm>
          <a:prstGeom prst="rect">
            <a:avLst/>
          </a:prstGeom>
          <a:noFill/>
          <a:ln>
            <a:noFill/>
          </a:ln>
        </p:spPr>
      </p:pic>
      <p:pic>
        <p:nvPicPr>
          <p:cNvPr id="12" name="Picture 11">
            <a:extLst>
              <a:ext uri="{FF2B5EF4-FFF2-40B4-BE49-F238E27FC236}">
                <a16:creationId xmlns:a16="http://schemas.microsoft.com/office/drawing/2014/main" id="{36254572-5C29-4E67-B05D-3DF1957428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13541" y="1227619"/>
            <a:ext cx="2488545" cy="5531968"/>
          </a:xfrm>
          <a:prstGeom prst="rect">
            <a:avLst/>
          </a:prstGeom>
          <a:noFill/>
          <a:ln>
            <a:noFill/>
          </a:ln>
        </p:spPr>
      </p:pic>
      <p:sp>
        <p:nvSpPr>
          <p:cNvPr id="8" name="TextBox 7">
            <a:extLst>
              <a:ext uri="{FF2B5EF4-FFF2-40B4-BE49-F238E27FC236}">
                <a16:creationId xmlns:a16="http://schemas.microsoft.com/office/drawing/2014/main" id="{FC959254-6730-4A8C-948A-980295E243A8}"/>
              </a:ext>
            </a:extLst>
          </p:cNvPr>
          <p:cNvSpPr txBox="1"/>
          <p:nvPr/>
        </p:nvSpPr>
        <p:spPr>
          <a:xfrm>
            <a:off x="159045" y="5600641"/>
            <a:ext cx="1296140" cy="369332"/>
          </a:xfrm>
          <a:prstGeom prst="rect">
            <a:avLst/>
          </a:prstGeom>
          <a:noFill/>
        </p:spPr>
        <p:txBody>
          <a:bodyPr wrap="square" rtlCol="0">
            <a:spAutoFit/>
          </a:bodyPr>
          <a:lstStyle/>
          <a:p>
            <a:r>
              <a:rPr lang="en-SG" err="1"/>
              <a:t>Metacsv</a:t>
            </a:r>
            <a:r>
              <a:rPr lang="en-SG"/>
              <a:t>:</a:t>
            </a:r>
          </a:p>
        </p:txBody>
      </p:sp>
      <p:sp>
        <p:nvSpPr>
          <p:cNvPr id="13" name="TextBox 12">
            <a:extLst>
              <a:ext uri="{FF2B5EF4-FFF2-40B4-BE49-F238E27FC236}">
                <a16:creationId xmlns:a16="http://schemas.microsoft.com/office/drawing/2014/main" id="{0B9BA8C1-AFD2-45B8-8591-D82FAE82BA97}"/>
              </a:ext>
            </a:extLst>
          </p:cNvPr>
          <p:cNvSpPr txBox="1"/>
          <p:nvPr/>
        </p:nvSpPr>
        <p:spPr>
          <a:xfrm>
            <a:off x="9613541" y="426362"/>
            <a:ext cx="2113440" cy="646331"/>
          </a:xfrm>
          <a:prstGeom prst="rect">
            <a:avLst/>
          </a:prstGeom>
          <a:noFill/>
        </p:spPr>
        <p:txBody>
          <a:bodyPr wrap="square" rtlCol="0">
            <a:spAutoFit/>
          </a:bodyPr>
          <a:lstStyle/>
          <a:p>
            <a:r>
              <a:rPr lang="en-SG"/>
              <a:t>JSON full text schema:</a:t>
            </a:r>
          </a:p>
        </p:txBody>
      </p:sp>
      <p:sp>
        <p:nvSpPr>
          <p:cNvPr id="14" name="Rectangle 13">
            <a:extLst>
              <a:ext uri="{FF2B5EF4-FFF2-40B4-BE49-F238E27FC236}">
                <a16:creationId xmlns:a16="http://schemas.microsoft.com/office/drawing/2014/main" id="{17D45FCF-F314-43BD-8DD1-21A410F69F4F}"/>
              </a:ext>
            </a:extLst>
          </p:cNvPr>
          <p:cNvSpPr/>
          <p:nvPr/>
        </p:nvSpPr>
        <p:spPr>
          <a:xfrm>
            <a:off x="1349406" y="4474345"/>
            <a:ext cx="7421732" cy="22722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2DAE8422-1ABA-4698-937A-56B8113D3D9A}"/>
              </a:ext>
            </a:extLst>
          </p:cNvPr>
          <p:cNvSpPr/>
          <p:nvPr/>
        </p:nvSpPr>
        <p:spPr>
          <a:xfrm>
            <a:off x="9526492" y="1095774"/>
            <a:ext cx="2575594" cy="56863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27407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39A4-0DC6-4CCC-96DB-994D725F8BD9}"/>
              </a:ext>
            </a:extLst>
          </p:cNvPr>
          <p:cNvSpPr>
            <a:spLocks noGrp="1"/>
          </p:cNvSpPr>
          <p:nvPr>
            <p:ph type="title"/>
          </p:nvPr>
        </p:nvSpPr>
        <p:spPr>
          <a:xfrm>
            <a:off x="914399" y="1072693"/>
            <a:ext cx="10363200" cy="1314443"/>
          </a:xfrm>
        </p:spPr>
        <p:txBody>
          <a:bodyPr/>
          <a:lstStyle/>
          <a:p>
            <a:r>
              <a:rPr lang="en-SG"/>
              <a:t>Data pre-processing</a:t>
            </a:r>
          </a:p>
        </p:txBody>
      </p:sp>
      <p:sp>
        <p:nvSpPr>
          <p:cNvPr id="3" name="Content Placeholder 2">
            <a:extLst>
              <a:ext uri="{FF2B5EF4-FFF2-40B4-BE49-F238E27FC236}">
                <a16:creationId xmlns:a16="http://schemas.microsoft.com/office/drawing/2014/main" id="{DB9641C9-8F04-4C91-9E16-C749FE5E8387}"/>
              </a:ext>
            </a:extLst>
          </p:cNvPr>
          <p:cNvSpPr>
            <a:spLocks noGrp="1"/>
          </p:cNvSpPr>
          <p:nvPr>
            <p:ph idx="1"/>
          </p:nvPr>
        </p:nvSpPr>
        <p:spPr>
          <a:xfrm>
            <a:off x="1004212" y="2135353"/>
            <a:ext cx="9435928" cy="4280269"/>
          </a:xfrm>
        </p:spPr>
        <p:txBody>
          <a:bodyPr/>
          <a:lstStyle/>
          <a:p>
            <a:r>
              <a:rPr lang="en-SG"/>
              <a:t>Pre-processing:</a:t>
            </a:r>
          </a:p>
          <a:p>
            <a:pPr lvl="1"/>
            <a:r>
              <a:rPr lang="en-SG"/>
              <a:t>	1) Selection of date range: Jan to Nov 2021</a:t>
            </a:r>
          </a:p>
          <a:p>
            <a:pPr lvl="1"/>
            <a:r>
              <a:rPr lang="en-SG"/>
              <a:t>	2) Removal of missing and duplicated articles</a:t>
            </a:r>
          </a:p>
          <a:p>
            <a:pPr lvl="1"/>
            <a:r>
              <a:rPr lang="en-SG"/>
              <a:t>	3) Topic select: Covid-19, vaccine, adverse </a:t>
            </a:r>
          </a:p>
        </p:txBody>
      </p:sp>
      <p:pic>
        <p:nvPicPr>
          <p:cNvPr id="6" name="Picture 5">
            <a:extLst>
              <a:ext uri="{FF2B5EF4-FFF2-40B4-BE49-F238E27FC236}">
                <a16:creationId xmlns:a16="http://schemas.microsoft.com/office/drawing/2014/main" id="{789AC83F-A87A-467B-80C6-216535A80B16}"/>
              </a:ext>
            </a:extLst>
          </p:cNvPr>
          <p:cNvPicPr>
            <a:picLocks noChangeAspect="1"/>
          </p:cNvPicPr>
          <p:nvPr/>
        </p:nvPicPr>
        <p:blipFill>
          <a:blip r:embed="rId2"/>
          <a:stretch>
            <a:fillRect/>
          </a:stretch>
        </p:blipFill>
        <p:spPr>
          <a:xfrm>
            <a:off x="6095999" y="1072693"/>
            <a:ext cx="2113441" cy="827432"/>
          </a:xfrm>
          <a:prstGeom prst="rect">
            <a:avLst/>
          </a:prstGeom>
        </p:spPr>
      </p:pic>
      <p:pic>
        <p:nvPicPr>
          <p:cNvPr id="10" name="Picture 9">
            <a:extLst>
              <a:ext uri="{FF2B5EF4-FFF2-40B4-BE49-F238E27FC236}">
                <a16:creationId xmlns:a16="http://schemas.microsoft.com/office/drawing/2014/main" id="{8DDF9453-4D6F-4178-871E-82C5A28950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7915" y="4125272"/>
            <a:ext cx="6405682" cy="2290350"/>
          </a:xfrm>
          <a:prstGeom prst="rect">
            <a:avLst/>
          </a:prstGeom>
          <a:noFill/>
          <a:ln>
            <a:noFill/>
          </a:ln>
        </p:spPr>
      </p:pic>
    </p:spTree>
    <p:extLst>
      <p:ext uri="{BB962C8B-B14F-4D97-AF65-F5344CB8AC3E}">
        <p14:creationId xmlns:p14="http://schemas.microsoft.com/office/powerpoint/2010/main" val="2314806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A0FA84C-1E81-4BBE-80F6-F91DAA4A0A03}"/>
              </a:ext>
            </a:extLst>
          </p:cNvPr>
          <p:cNvPicPr>
            <a:picLocks noChangeAspect="1"/>
          </p:cNvPicPr>
          <p:nvPr/>
        </p:nvPicPr>
        <p:blipFill>
          <a:blip r:embed="rId2"/>
          <a:stretch>
            <a:fillRect/>
          </a:stretch>
        </p:blipFill>
        <p:spPr>
          <a:xfrm>
            <a:off x="5395887" y="2154237"/>
            <a:ext cx="6668866" cy="3891456"/>
          </a:xfrm>
          <a:prstGeom prst="rect">
            <a:avLst/>
          </a:prstGeom>
        </p:spPr>
      </p:pic>
      <p:sp>
        <p:nvSpPr>
          <p:cNvPr id="2" name="Title 1">
            <a:extLst>
              <a:ext uri="{FF2B5EF4-FFF2-40B4-BE49-F238E27FC236}">
                <a16:creationId xmlns:a16="http://schemas.microsoft.com/office/drawing/2014/main" id="{6D4539A4-0DC6-4CCC-96DB-994D725F8BD9}"/>
              </a:ext>
            </a:extLst>
          </p:cNvPr>
          <p:cNvSpPr>
            <a:spLocks noGrp="1"/>
          </p:cNvSpPr>
          <p:nvPr>
            <p:ph type="title"/>
          </p:nvPr>
        </p:nvSpPr>
        <p:spPr>
          <a:xfrm>
            <a:off x="914399" y="1072693"/>
            <a:ext cx="10363200" cy="1314443"/>
          </a:xfrm>
        </p:spPr>
        <p:txBody>
          <a:bodyPr/>
          <a:lstStyle/>
          <a:p>
            <a:r>
              <a:rPr lang="en-SG"/>
              <a:t>Literature mining methodology</a:t>
            </a:r>
          </a:p>
        </p:txBody>
      </p:sp>
      <p:sp>
        <p:nvSpPr>
          <p:cNvPr id="3" name="Content Placeholder 2">
            <a:extLst>
              <a:ext uri="{FF2B5EF4-FFF2-40B4-BE49-F238E27FC236}">
                <a16:creationId xmlns:a16="http://schemas.microsoft.com/office/drawing/2014/main" id="{DB9641C9-8F04-4C91-9E16-C749FE5E8387}"/>
              </a:ext>
            </a:extLst>
          </p:cNvPr>
          <p:cNvSpPr>
            <a:spLocks noGrp="1"/>
          </p:cNvSpPr>
          <p:nvPr>
            <p:ph idx="1"/>
          </p:nvPr>
        </p:nvSpPr>
        <p:spPr>
          <a:xfrm>
            <a:off x="674702" y="1957047"/>
            <a:ext cx="4579458" cy="4447713"/>
          </a:xfrm>
        </p:spPr>
        <p:txBody>
          <a:bodyPr>
            <a:normAutofit/>
          </a:bodyPr>
          <a:lstStyle/>
          <a:p>
            <a:r>
              <a:rPr lang="en-SG"/>
              <a:t>Consists of 2 segments:</a:t>
            </a:r>
          </a:p>
          <a:p>
            <a:pPr marL="560070" lvl="1" indent="-285750">
              <a:buFont typeface="Wingdings" panose="05000000000000000000" pitchFamily="2" charset="2"/>
              <a:buChar char="Ø"/>
            </a:pPr>
            <a:r>
              <a:rPr lang="en-SG"/>
              <a:t>Indexing &amp; Retrieval</a:t>
            </a:r>
          </a:p>
          <a:p>
            <a:r>
              <a:rPr lang="en-SG"/>
              <a:t>Indexing: </a:t>
            </a:r>
          </a:p>
          <a:p>
            <a:pPr marL="560070" lvl="1" indent="-285750">
              <a:buFont typeface="Courier New" panose="02070309020205020404" pitchFamily="49" charset="0"/>
              <a:buChar char="o"/>
            </a:pPr>
            <a:r>
              <a:rPr lang="en-SG"/>
              <a:t>Corpus is processed using sentence embeddings (SBERT) and word vectorisation (TF-IDF).</a:t>
            </a:r>
          </a:p>
          <a:p>
            <a:pPr marL="0" indent="0">
              <a:buNone/>
            </a:pPr>
            <a:endParaRPr lang="en-SG"/>
          </a:p>
        </p:txBody>
      </p:sp>
      <p:pic>
        <p:nvPicPr>
          <p:cNvPr id="9" name="Picture 8">
            <a:extLst>
              <a:ext uri="{FF2B5EF4-FFF2-40B4-BE49-F238E27FC236}">
                <a16:creationId xmlns:a16="http://schemas.microsoft.com/office/drawing/2014/main" id="{D9E84E69-CCF0-4ECA-88C7-085424BE38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5016" y="4695384"/>
            <a:ext cx="2045693" cy="2022468"/>
          </a:xfrm>
          <a:prstGeom prst="rect">
            <a:avLst/>
          </a:prstGeom>
          <a:noFill/>
          <a:ln>
            <a:noFill/>
          </a:ln>
        </p:spPr>
      </p:pic>
      <p:sp>
        <p:nvSpPr>
          <p:cNvPr id="10" name="TextBox 9">
            <a:extLst>
              <a:ext uri="{FF2B5EF4-FFF2-40B4-BE49-F238E27FC236}">
                <a16:creationId xmlns:a16="http://schemas.microsoft.com/office/drawing/2014/main" id="{F5BA49BC-DBB6-4423-A863-314CB3CD82EB}"/>
              </a:ext>
            </a:extLst>
          </p:cNvPr>
          <p:cNvSpPr txBox="1"/>
          <p:nvPr/>
        </p:nvSpPr>
        <p:spPr>
          <a:xfrm>
            <a:off x="57456" y="5393845"/>
            <a:ext cx="3194680" cy="369332"/>
          </a:xfrm>
          <a:prstGeom prst="rect">
            <a:avLst/>
          </a:prstGeom>
          <a:noFill/>
        </p:spPr>
        <p:txBody>
          <a:bodyPr wrap="square" rtlCol="0">
            <a:spAutoFit/>
          </a:bodyPr>
          <a:lstStyle/>
          <a:p>
            <a:r>
              <a:rPr lang="en-SG" b="1" i="1"/>
              <a:t>SBERT – Siamese BERT</a:t>
            </a:r>
          </a:p>
        </p:txBody>
      </p:sp>
      <p:sp>
        <p:nvSpPr>
          <p:cNvPr id="11" name="Rectangle: Rounded Corners 10">
            <a:extLst>
              <a:ext uri="{FF2B5EF4-FFF2-40B4-BE49-F238E27FC236}">
                <a16:creationId xmlns:a16="http://schemas.microsoft.com/office/drawing/2014/main" id="{0C62FF8B-DB7C-459F-B9E9-36A622C7DE8F}"/>
              </a:ext>
            </a:extLst>
          </p:cNvPr>
          <p:cNvSpPr/>
          <p:nvPr/>
        </p:nvSpPr>
        <p:spPr>
          <a:xfrm>
            <a:off x="5493857" y="2282040"/>
            <a:ext cx="6579774" cy="1561991"/>
          </a:xfrm>
          <a:prstGeom prst="round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3632D5FA-0BEF-4842-8AD1-D31EEE42319F}"/>
              </a:ext>
            </a:extLst>
          </p:cNvPr>
          <p:cNvSpPr txBox="1"/>
          <p:nvPr/>
        </p:nvSpPr>
        <p:spPr>
          <a:xfrm>
            <a:off x="1313893" y="4326052"/>
            <a:ext cx="4579458" cy="369332"/>
          </a:xfrm>
          <a:prstGeom prst="rect">
            <a:avLst/>
          </a:prstGeom>
          <a:noFill/>
        </p:spPr>
        <p:txBody>
          <a:bodyPr wrap="square" rtlCol="0">
            <a:spAutoFit/>
          </a:bodyPr>
          <a:lstStyle/>
          <a:p>
            <a:r>
              <a:rPr lang="en-SG"/>
              <a:t>- Obtain semantic and statistical index</a:t>
            </a:r>
          </a:p>
        </p:txBody>
      </p:sp>
      <p:sp>
        <p:nvSpPr>
          <p:cNvPr id="16" name="TextBox 15">
            <a:extLst>
              <a:ext uri="{FF2B5EF4-FFF2-40B4-BE49-F238E27FC236}">
                <a16:creationId xmlns:a16="http://schemas.microsoft.com/office/drawing/2014/main" id="{CD5B4124-85F1-4C8B-816D-9DD0016B266C}"/>
              </a:ext>
            </a:extLst>
          </p:cNvPr>
          <p:cNvSpPr txBox="1"/>
          <p:nvPr/>
        </p:nvSpPr>
        <p:spPr>
          <a:xfrm>
            <a:off x="408942" y="5751366"/>
            <a:ext cx="3194680" cy="923330"/>
          </a:xfrm>
          <a:prstGeom prst="rect">
            <a:avLst/>
          </a:prstGeom>
          <a:noFill/>
        </p:spPr>
        <p:txBody>
          <a:bodyPr wrap="square" rtlCol="0">
            <a:spAutoFit/>
          </a:bodyPr>
          <a:lstStyle/>
          <a:p>
            <a:r>
              <a:rPr lang="en-SG"/>
              <a:t>Pretrained on MS Marco model for asymmetrical data</a:t>
            </a:r>
          </a:p>
          <a:p>
            <a:r>
              <a:rPr lang="en-SG"/>
              <a:t>- Bing search engine</a:t>
            </a:r>
          </a:p>
        </p:txBody>
      </p:sp>
    </p:spTree>
    <p:extLst>
      <p:ext uri="{BB962C8B-B14F-4D97-AF65-F5344CB8AC3E}">
        <p14:creationId xmlns:p14="http://schemas.microsoft.com/office/powerpoint/2010/main" val="2080977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7687584-609B-49F5-8DD6-A549E3961026}"/>
              </a:ext>
            </a:extLst>
          </p:cNvPr>
          <p:cNvPicPr>
            <a:picLocks noChangeAspect="1"/>
          </p:cNvPicPr>
          <p:nvPr/>
        </p:nvPicPr>
        <p:blipFill>
          <a:blip r:embed="rId2"/>
          <a:stretch>
            <a:fillRect/>
          </a:stretch>
        </p:blipFill>
        <p:spPr>
          <a:xfrm>
            <a:off x="5395887" y="2154237"/>
            <a:ext cx="6668866" cy="3891456"/>
          </a:xfrm>
          <a:prstGeom prst="rect">
            <a:avLst/>
          </a:prstGeom>
        </p:spPr>
      </p:pic>
      <p:sp>
        <p:nvSpPr>
          <p:cNvPr id="2" name="Title 1">
            <a:extLst>
              <a:ext uri="{FF2B5EF4-FFF2-40B4-BE49-F238E27FC236}">
                <a16:creationId xmlns:a16="http://schemas.microsoft.com/office/drawing/2014/main" id="{6D4539A4-0DC6-4CCC-96DB-994D725F8BD9}"/>
              </a:ext>
            </a:extLst>
          </p:cNvPr>
          <p:cNvSpPr>
            <a:spLocks noGrp="1"/>
          </p:cNvSpPr>
          <p:nvPr>
            <p:ph type="title"/>
          </p:nvPr>
        </p:nvSpPr>
        <p:spPr>
          <a:xfrm>
            <a:off x="914399" y="1072693"/>
            <a:ext cx="10363200" cy="1314443"/>
          </a:xfrm>
        </p:spPr>
        <p:txBody>
          <a:bodyPr/>
          <a:lstStyle/>
          <a:p>
            <a:r>
              <a:rPr lang="en-SG"/>
              <a:t>Literature mining methodology</a:t>
            </a:r>
          </a:p>
        </p:txBody>
      </p:sp>
      <p:sp>
        <p:nvSpPr>
          <p:cNvPr id="3" name="Content Placeholder 2">
            <a:extLst>
              <a:ext uri="{FF2B5EF4-FFF2-40B4-BE49-F238E27FC236}">
                <a16:creationId xmlns:a16="http://schemas.microsoft.com/office/drawing/2014/main" id="{DB9641C9-8F04-4C91-9E16-C749FE5E8387}"/>
              </a:ext>
            </a:extLst>
          </p:cNvPr>
          <p:cNvSpPr>
            <a:spLocks noGrp="1"/>
          </p:cNvSpPr>
          <p:nvPr>
            <p:ph idx="1"/>
          </p:nvPr>
        </p:nvSpPr>
        <p:spPr>
          <a:xfrm>
            <a:off x="674702" y="1957047"/>
            <a:ext cx="4579458" cy="4447713"/>
          </a:xfrm>
        </p:spPr>
        <p:txBody>
          <a:bodyPr>
            <a:normAutofit/>
          </a:bodyPr>
          <a:lstStyle/>
          <a:p>
            <a:r>
              <a:rPr lang="en-SG"/>
              <a:t>Retrieval:</a:t>
            </a:r>
          </a:p>
          <a:p>
            <a:pPr marL="560070" lvl="1" indent="-285750">
              <a:buFont typeface="Courier New" panose="02070309020205020404" pitchFamily="49" charset="0"/>
              <a:buChar char="o"/>
            </a:pPr>
            <a:r>
              <a:rPr lang="en-SG"/>
              <a:t>Symptom reported is converted to relevant query to be processed by SBERT &amp; TF-IDF. </a:t>
            </a:r>
          </a:p>
          <a:p>
            <a:pPr marL="560070" lvl="1" indent="-285750">
              <a:buFont typeface="Courier New" panose="02070309020205020404" pitchFamily="49" charset="0"/>
              <a:buChar char="o"/>
            </a:pPr>
            <a:endParaRPr lang="en-SG"/>
          </a:p>
          <a:p>
            <a:pPr marL="560070" lvl="1" indent="-285750">
              <a:buFont typeface="Courier New" panose="02070309020205020404" pitchFamily="49" charset="0"/>
              <a:buChar char="o"/>
            </a:pPr>
            <a:r>
              <a:rPr lang="en-SG"/>
              <a:t>Scoring function was used to determine most similar paragraphs to query.</a:t>
            </a:r>
          </a:p>
          <a:p>
            <a:pPr lvl="2" indent="0">
              <a:buNone/>
            </a:pPr>
            <a:r>
              <a:rPr lang="en-SG"/>
              <a:t>- k coefficient to distribute weight</a:t>
            </a:r>
          </a:p>
          <a:p>
            <a:pPr marL="0" indent="0">
              <a:buNone/>
            </a:pPr>
            <a:endParaRPr lang="en-SG"/>
          </a:p>
        </p:txBody>
      </p:sp>
      <p:sp>
        <p:nvSpPr>
          <p:cNvPr id="11" name="Rectangle: Rounded Corners 10">
            <a:extLst>
              <a:ext uri="{FF2B5EF4-FFF2-40B4-BE49-F238E27FC236}">
                <a16:creationId xmlns:a16="http://schemas.microsoft.com/office/drawing/2014/main" id="{0C62FF8B-DB7C-459F-B9E9-36A622C7DE8F}"/>
              </a:ext>
            </a:extLst>
          </p:cNvPr>
          <p:cNvSpPr/>
          <p:nvPr/>
        </p:nvSpPr>
        <p:spPr>
          <a:xfrm>
            <a:off x="5495278" y="4058684"/>
            <a:ext cx="6569475" cy="1987009"/>
          </a:xfrm>
          <a:prstGeom prst="round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Picture 13">
            <a:extLst>
              <a:ext uri="{FF2B5EF4-FFF2-40B4-BE49-F238E27FC236}">
                <a16:creationId xmlns:a16="http://schemas.microsoft.com/office/drawing/2014/main" id="{517086BB-00F8-471D-8A6F-7458CAD9BC46}"/>
              </a:ext>
            </a:extLst>
          </p:cNvPr>
          <p:cNvPicPr>
            <a:picLocks noChangeAspect="1"/>
          </p:cNvPicPr>
          <p:nvPr/>
        </p:nvPicPr>
        <p:blipFill>
          <a:blip r:embed="rId3"/>
          <a:stretch>
            <a:fillRect/>
          </a:stretch>
        </p:blipFill>
        <p:spPr>
          <a:xfrm>
            <a:off x="830831" y="5430782"/>
            <a:ext cx="4267200" cy="438150"/>
          </a:xfrm>
          <a:prstGeom prst="rect">
            <a:avLst/>
          </a:prstGeom>
        </p:spPr>
      </p:pic>
    </p:spTree>
    <p:extLst>
      <p:ext uri="{BB962C8B-B14F-4D97-AF65-F5344CB8AC3E}">
        <p14:creationId xmlns:p14="http://schemas.microsoft.com/office/powerpoint/2010/main" val="2976258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7687584-609B-49F5-8DD6-A549E3961026}"/>
              </a:ext>
            </a:extLst>
          </p:cNvPr>
          <p:cNvPicPr>
            <a:picLocks noChangeAspect="1"/>
          </p:cNvPicPr>
          <p:nvPr/>
        </p:nvPicPr>
        <p:blipFill>
          <a:blip r:embed="rId2"/>
          <a:stretch>
            <a:fillRect/>
          </a:stretch>
        </p:blipFill>
        <p:spPr>
          <a:xfrm>
            <a:off x="5395887" y="2154237"/>
            <a:ext cx="6668866" cy="3891456"/>
          </a:xfrm>
          <a:prstGeom prst="rect">
            <a:avLst/>
          </a:prstGeom>
        </p:spPr>
      </p:pic>
      <p:sp>
        <p:nvSpPr>
          <p:cNvPr id="2" name="Title 1">
            <a:extLst>
              <a:ext uri="{FF2B5EF4-FFF2-40B4-BE49-F238E27FC236}">
                <a16:creationId xmlns:a16="http://schemas.microsoft.com/office/drawing/2014/main" id="{6D4539A4-0DC6-4CCC-96DB-994D725F8BD9}"/>
              </a:ext>
            </a:extLst>
          </p:cNvPr>
          <p:cNvSpPr>
            <a:spLocks noGrp="1"/>
          </p:cNvSpPr>
          <p:nvPr>
            <p:ph type="title"/>
          </p:nvPr>
        </p:nvSpPr>
        <p:spPr>
          <a:xfrm>
            <a:off x="914399" y="1072693"/>
            <a:ext cx="10363200" cy="1314443"/>
          </a:xfrm>
        </p:spPr>
        <p:txBody>
          <a:bodyPr/>
          <a:lstStyle/>
          <a:p>
            <a:r>
              <a:rPr lang="en-SG"/>
              <a:t>Literature mining methodology</a:t>
            </a:r>
          </a:p>
        </p:txBody>
      </p:sp>
      <p:sp>
        <p:nvSpPr>
          <p:cNvPr id="3" name="Content Placeholder 2">
            <a:extLst>
              <a:ext uri="{FF2B5EF4-FFF2-40B4-BE49-F238E27FC236}">
                <a16:creationId xmlns:a16="http://schemas.microsoft.com/office/drawing/2014/main" id="{DB9641C9-8F04-4C91-9E16-C749FE5E8387}"/>
              </a:ext>
            </a:extLst>
          </p:cNvPr>
          <p:cNvSpPr>
            <a:spLocks noGrp="1"/>
          </p:cNvSpPr>
          <p:nvPr>
            <p:ph idx="1"/>
          </p:nvPr>
        </p:nvSpPr>
        <p:spPr>
          <a:xfrm>
            <a:off x="674702" y="1957047"/>
            <a:ext cx="4579458" cy="4447713"/>
          </a:xfrm>
        </p:spPr>
        <p:txBody>
          <a:bodyPr>
            <a:normAutofit/>
          </a:bodyPr>
          <a:lstStyle/>
          <a:p>
            <a:r>
              <a:rPr lang="en-SG"/>
              <a:t>Retrieval:</a:t>
            </a:r>
          </a:p>
          <a:p>
            <a:pPr marL="560070" lvl="1" indent="-285750">
              <a:buFont typeface="Courier New" panose="02070309020205020404" pitchFamily="49" charset="0"/>
              <a:buChar char="o"/>
            </a:pPr>
            <a:r>
              <a:rPr lang="en-SG"/>
              <a:t>QA model was used to obtain the answer to the query in terms of severity of the adverse effect.</a:t>
            </a:r>
          </a:p>
          <a:p>
            <a:pPr marL="560070" lvl="1" indent="-285750">
              <a:buFont typeface="Courier New" panose="02070309020205020404" pitchFamily="49" charset="0"/>
              <a:buChar char="o"/>
            </a:pPr>
            <a:r>
              <a:rPr lang="en-SG"/>
              <a:t>QA model utilised </a:t>
            </a:r>
            <a:r>
              <a:rPr lang="en-SG" err="1"/>
              <a:t>BioBERT</a:t>
            </a:r>
            <a:r>
              <a:rPr lang="en-SG"/>
              <a:t> </a:t>
            </a:r>
            <a:r>
              <a:rPr lang="en-SG" err="1"/>
              <a:t>Pubmed</a:t>
            </a:r>
            <a:r>
              <a:rPr lang="en-SG"/>
              <a:t> trained model and fine-tuned on SQuaD2.0 Q&amp;A dataset.</a:t>
            </a:r>
          </a:p>
          <a:p>
            <a:pPr lvl="2" indent="0">
              <a:buNone/>
            </a:pPr>
            <a:r>
              <a:rPr lang="en-SG"/>
              <a:t>- Biomedical text understanding</a:t>
            </a:r>
          </a:p>
          <a:p>
            <a:pPr marL="560070" lvl="1" indent="-285750">
              <a:buFont typeface="Courier New" panose="02070309020205020404" pitchFamily="49" charset="0"/>
              <a:buChar char="o"/>
            </a:pPr>
            <a:endParaRPr lang="en-SG"/>
          </a:p>
          <a:p>
            <a:pPr marL="560070" lvl="1" indent="-285750">
              <a:buFont typeface="Courier New" panose="02070309020205020404" pitchFamily="49" charset="0"/>
              <a:buChar char="o"/>
            </a:pPr>
            <a:r>
              <a:rPr lang="en-SG"/>
              <a:t>Output answer was evaluated using sentiment analysis to provide alert status to users.</a:t>
            </a:r>
          </a:p>
          <a:p>
            <a:pPr marL="0" indent="0">
              <a:buNone/>
            </a:pPr>
            <a:endParaRPr lang="en-SG"/>
          </a:p>
        </p:txBody>
      </p:sp>
      <p:sp>
        <p:nvSpPr>
          <p:cNvPr id="11" name="Rectangle: Rounded Corners 10">
            <a:extLst>
              <a:ext uri="{FF2B5EF4-FFF2-40B4-BE49-F238E27FC236}">
                <a16:creationId xmlns:a16="http://schemas.microsoft.com/office/drawing/2014/main" id="{0C62FF8B-DB7C-459F-B9E9-36A622C7DE8F}"/>
              </a:ext>
            </a:extLst>
          </p:cNvPr>
          <p:cNvSpPr/>
          <p:nvPr/>
        </p:nvSpPr>
        <p:spPr>
          <a:xfrm>
            <a:off x="5495278" y="4058684"/>
            <a:ext cx="6569475" cy="1987009"/>
          </a:xfrm>
          <a:prstGeom prst="round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Star: 5 Points 7">
            <a:extLst>
              <a:ext uri="{FF2B5EF4-FFF2-40B4-BE49-F238E27FC236}">
                <a16:creationId xmlns:a16="http://schemas.microsoft.com/office/drawing/2014/main" id="{587D7EB1-19AC-488F-84C0-C35482B1A315}"/>
              </a:ext>
            </a:extLst>
          </p:cNvPr>
          <p:cNvSpPr/>
          <p:nvPr/>
        </p:nvSpPr>
        <p:spPr>
          <a:xfrm>
            <a:off x="9546453" y="5416405"/>
            <a:ext cx="381740" cy="368902"/>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35429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39A4-0DC6-4CCC-96DB-994D725F8BD9}"/>
              </a:ext>
            </a:extLst>
          </p:cNvPr>
          <p:cNvSpPr>
            <a:spLocks noGrp="1"/>
          </p:cNvSpPr>
          <p:nvPr>
            <p:ph type="title"/>
          </p:nvPr>
        </p:nvSpPr>
        <p:spPr>
          <a:xfrm>
            <a:off x="914399" y="1072693"/>
            <a:ext cx="10363200" cy="1314443"/>
          </a:xfrm>
        </p:spPr>
        <p:txBody>
          <a:bodyPr/>
          <a:lstStyle/>
          <a:p>
            <a:r>
              <a:rPr lang="en-SG"/>
              <a:t>Output &amp; Results</a:t>
            </a:r>
          </a:p>
        </p:txBody>
      </p:sp>
      <p:sp>
        <p:nvSpPr>
          <p:cNvPr id="3" name="Content Placeholder 2">
            <a:extLst>
              <a:ext uri="{FF2B5EF4-FFF2-40B4-BE49-F238E27FC236}">
                <a16:creationId xmlns:a16="http://schemas.microsoft.com/office/drawing/2014/main" id="{DB9641C9-8F04-4C91-9E16-C749FE5E8387}"/>
              </a:ext>
            </a:extLst>
          </p:cNvPr>
          <p:cNvSpPr>
            <a:spLocks noGrp="1"/>
          </p:cNvSpPr>
          <p:nvPr>
            <p:ph idx="1"/>
          </p:nvPr>
        </p:nvSpPr>
        <p:spPr>
          <a:xfrm>
            <a:off x="674702" y="1733875"/>
            <a:ext cx="10602897" cy="1387107"/>
          </a:xfrm>
        </p:spPr>
        <p:txBody>
          <a:bodyPr>
            <a:normAutofit fontScale="92500" lnSpcReduction="20000"/>
          </a:bodyPr>
          <a:lstStyle/>
          <a:p>
            <a:r>
              <a:rPr lang="en-SG"/>
              <a:t>Effect of score coefficient k:</a:t>
            </a:r>
          </a:p>
          <a:p>
            <a:pPr lvl="1">
              <a:buFont typeface="Courier New" panose="02070309020205020404" pitchFamily="49" charset="0"/>
              <a:buChar char="o"/>
            </a:pPr>
            <a:r>
              <a:rPr lang="en-SG"/>
              <a:t> When k is high, the text returned relevant paragraphs, but symptom may not be accurate</a:t>
            </a:r>
          </a:p>
          <a:p>
            <a:pPr lvl="1">
              <a:buFont typeface="Courier New" panose="02070309020205020404" pitchFamily="49" charset="0"/>
              <a:buChar char="o"/>
            </a:pPr>
            <a:r>
              <a:rPr lang="en-SG"/>
              <a:t> When k is low, symptom is accurate, but may not be relevant context to query</a:t>
            </a:r>
          </a:p>
          <a:p>
            <a:pPr lvl="1">
              <a:buFont typeface="Courier New" panose="02070309020205020404" pitchFamily="49" charset="0"/>
              <a:buChar char="o"/>
            </a:pPr>
            <a:r>
              <a:rPr lang="en-SG"/>
              <a:t> k = 0.7 returned accurate symptom and context</a:t>
            </a:r>
          </a:p>
          <a:p>
            <a:pPr marL="0" indent="0">
              <a:buNone/>
            </a:pPr>
            <a:endParaRPr lang="en-SG"/>
          </a:p>
        </p:txBody>
      </p:sp>
      <p:graphicFrame>
        <p:nvGraphicFramePr>
          <p:cNvPr id="4" name="Table 3">
            <a:extLst>
              <a:ext uri="{FF2B5EF4-FFF2-40B4-BE49-F238E27FC236}">
                <a16:creationId xmlns:a16="http://schemas.microsoft.com/office/drawing/2014/main" id="{D7BF0257-475C-4A4A-A762-88383894A12B}"/>
              </a:ext>
            </a:extLst>
          </p:cNvPr>
          <p:cNvGraphicFramePr>
            <a:graphicFrameLocks noGrp="1"/>
          </p:cNvGraphicFramePr>
          <p:nvPr/>
        </p:nvGraphicFramePr>
        <p:xfrm>
          <a:off x="568171" y="3314522"/>
          <a:ext cx="11203620" cy="3441386"/>
        </p:xfrm>
        <a:graphic>
          <a:graphicData uri="http://schemas.openxmlformats.org/drawingml/2006/table">
            <a:tbl>
              <a:tblPr firstRow="1" firstCol="1" bandRow="1">
                <a:tableStyleId>{5940675A-B579-460E-94D1-54222C63F5DA}</a:tableStyleId>
              </a:tblPr>
              <a:tblGrid>
                <a:gridCol w="1402672">
                  <a:extLst>
                    <a:ext uri="{9D8B030D-6E8A-4147-A177-3AD203B41FA5}">
                      <a16:colId xmlns:a16="http://schemas.microsoft.com/office/drawing/2014/main" val="2979745363"/>
                    </a:ext>
                  </a:extLst>
                </a:gridCol>
                <a:gridCol w="3133818">
                  <a:extLst>
                    <a:ext uri="{9D8B030D-6E8A-4147-A177-3AD203B41FA5}">
                      <a16:colId xmlns:a16="http://schemas.microsoft.com/office/drawing/2014/main" val="2430637415"/>
                    </a:ext>
                  </a:extLst>
                </a:gridCol>
                <a:gridCol w="3309055">
                  <a:extLst>
                    <a:ext uri="{9D8B030D-6E8A-4147-A177-3AD203B41FA5}">
                      <a16:colId xmlns:a16="http://schemas.microsoft.com/office/drawing/2014/main" val="791099973"/>
                    </a:ext>
                  </a:extLst>
                </a:gridCol>
                <a:gridCol w="3358075">
                  <a:extLst>
                    <a:ext uri="{9D8B030D-6E8A-4147-A177-3AD203B41FA5}">
                      <a16:colId xmlns:a16="http://schemas.microsoft.com/office/drawing/2014/main" val="587733948"/>
                    </a:ext>
                  </a:extLst>
                </a:gridCol>
              </a:tblGrid>
              <a:tr h="346634">
                <a:tc>
                  <a:txBody>
                    <a:bodyPr/>
                    <a:lstStyle/>
                    <a:p>
                      <a:pPr algn="just">
                        <a:lnSpc>
                          <a:spcPct val="107000"/>
                        </a:lnSpc>
                        <a:spcAft>
                          <a:spcPts val="800"/>
                        </a:spcAft>
                      </a:pPr>
                      <a:r>
                        <a:rPr lang="en-US" sz="1400">
                          <a:effectLst/>
                        </a:rPr>
                        <a:t>Symptom: </a:t>
                      </a:r>
                      <a:r>
                        <a:rPr lang="en-US" sz="1400">
                          <a:effectLst/>
                          <a:highlight>
                            <a:srgbClr val="FFFF00"/>
                          </a:highlight>
                        </a:rPr>
                        <a:t>Fever</a:t>
                      </a:r>
                      <a:endParaRPr lang="en-SG" sz="1400">
                        <a:effectLst/>
                        <a:highlight>
                          <a:srgbClr val="FFFF00"/>
                        </a:highlight>
                        <a:latin typeface="Times New Roman" panose="02020603050405020304" pitchFamily="18" charset="0"/>
                        <a:ea typeface="SimSun" panose="02010600030101010101" pitchFamily="2" charset="-122"/>
                      </a:endParaRPr>
                    </a:p>
                  </a:txBody>
                  <a:tcPr marL="39489" marR="39489" marT="0" marB="0"/>
                </a:tc>
                <a:tc>
                  <a:txBody>
                    <a:bodyPr/>
                    <a:lstStyle/>
                    <a:p>
                      <a:pPr algn="just">
                        <a:lnSpc>
                          <a:spcPct val="107000"/>
                        </a:lnSpc>
                        <a:spcAft>
                          <a:spcPts val="800"/>
                        </a:spcAft>
                      </a:pPr>
                      <a:r>
                        <a:rPr lang="en-US" sz="1400">
                          <a:effectLst/>
                        </a:rPr>
                        <a:t>k = 0.9</a:t>
                      </a:r>
                      <a:endParaRPr lang="en-SG" sz="1400">
                        <a:effectLst/>
                        <a:latin typeface="Times New Roman" panose="02020603050405020304" pitchFamily="18" charset="0"/>
                        <a:ea typeface="SimSun" panose="02010600030101010101" pitchFamily="2" charset="-122"/>
                      </a:endParaRPr>
                    </a:p>
                  </a:txBody>
                  <a:tcPr marL="39489" marR="39489" marT="0" marB="0"/>
                </a:tc>
                <a:tc>
                  <a:txBody>
                    <a:bodyPr/>
                    <a:lstStyle/>
                    <a:p>
                      <a:pPr algn="just">
                        <a:lnSpc>
                          <a:spcPct val="107000"/>
                        </a:lnSpc>
                        <a:spcAft>
                          <a:spcPts val="800"/>
                        </a:spcAft>
                      </a:pPr>
                      <a:r>
                        <a:rPr lang="en-US" sz="1400">
                          <a:effectLst/>
                        </a:rPr>
                        <a:t>k= 0.1</a:t>
                      </a:r>
                      <a:endParaRPr lang="en-SG" sz="1400">
                        <a:effectLst/>
                        <a:latin typeface="Times New Roman" panose="02020603050405020304" pitchFamily="18" charset="0"/>
                        <a:ea typeface="SimSun" panose="02010600030101010101" pitchFamily="2" charset="-122"/>
                      </a:endParaRPr>
                    </a:p>
                  </a:txBody>
                  <a:tcPr marL="39489" marR="39489" marT="0" marB="0"/>
                </a:tc>
                <a:tc>
                  <a:txBody>
                    <a:bodyPr/>
                    <a:lstStyle/>
                    <a:p>
                      <a:pPr algn="just">
                        <a:lnSpc>
                          <a:spcPct val="107000"/>
                        </a:lnSpc>
                        <a:spcAft>
                          <a:spcPts val="800"/>
                        </a:spcAft>
                      </a:pPr>
                      <a:r>
                        <a:rPr lang="en-US" sz="1400">
                          <a:effectLst/>
                        </a:rPr>
                        <a:t>k = 0.7</a:t>
                      </a:r>
                      <a:endParaRPr lang="en-SG" sz="1400">
                        <a:effectLst/>
                        <a:latin typeface="Times New Roman" panose="02020603050405020304" pitchFamily="18" charset="0"/>
                        <a:ea typeface="SimSun" panose="02010600030101010101" pitchFamily="2" charset="-122"/>
                      </a:endParaRPr>
                    </a:p>
                  </a:txBody>
                  <a:tcPr marL="39489" marR="39489" marT="0" marB="0"/>
                </a:tc>
                <a:extLst>
                  <a:ext uri="{0D108BD9-81ED-4DB2-BD59-A6C34878D82A}">
                    <a16:rowId xmlns:a16="http://schemas.microsoft.com/office/drawing/2014/main" val="700903414"/>
                  </a:ext>
                </a:extLst>
              </a:tr>
              <a:tr h="3094752">
                <a:tc>
                  <a:txBody>
                    <a:bodyPr/>
                    <a:lstStyle/>
                    <a:p>
                      <a:pPr algn="just">
                        <a:lnSpc>
                          <a:spcPct val="107000"/>
                        </a:lnSpc>
                        <a:spcAft>
                          <a:spcPts val="800"/>
                        </a:spcAft>
                      </a:pPr>
                      <a:r>
                        <a:rPr lang="en-US" sz="1200">
                          <a:effectLst/>
                        </a:rPr>
                        <a:t>Sample text </a:t>
                      </a:r>
                      <a:endParaRPr lang="en-SG" sz="1200">
                        <a:effectLst/>
                        <a:latin typeface="Times New Roman" panose="02020603050405020304" pitchFamily="18" charset="0"/>
                        <a:ea typeface="SimSun" panose="02010600030101010101" pitchFamily="2" charset="-122"/>
                      </a:endParaRPr>
                    </a:p>
                  </a:txBody>
                  <a:tcPr marL="39489" marR="39489" marT="0" marB="0"/>
                </a:tc>
                <a:tc>
                  <a:txBody>
                    <a:bodyPr/>
                    <a:lstStyle/>
                    <a:p>
                      <a:pPr algn="just">
                        <a:lnSpc>
                          <a:spcPct val="107000"/>
                        </a:lnSpc>
                        <a:spcAft>
                          <a:spcPts val="800"/>
                        </a:spcAft>
                      </a:pPr>
                      <a:r>
                        <a:rPr lang="en-US" sz="1200">
                          <a:effectLst/>
                        </a:rPr>
                        <a:t>'In the population </a:t>
                      </a:r>
                      <a:r>
                        <a:rPr lang="en-US" sz="1200" err="1">
                          <a:effectLst/>
                        </a:rPr>
                        <a:t>analysed</a:t>
                      </a:r>
                      <a:r>
                        <a:rPr lang="en-US" sz="1200">
                          <a:effectLst/>
                        </a:rPr>
                        <a:t>, only one serious adverse event (0.05%) was reported in an approximately 30-year-old female subject, who was immediately </a:t>
                      </a:r>
                      <a:r>
                        <a:rPr lang="en-US" sz="1200" err="1">
                          <a:effectLst/>
                        </a:rPr>
                        <a:t>hospitalised</a:t>
                      </a:r>
                      <a:r>
                        <a:rPr lang="en-US" sz="1200">
                          <a:effectLst/>
                        </a:rPr>
                        <a:t> after the second dose of vaccine due to symptoms similar to anaphylaxis (skin rash and glottal oedema). This serious adverse reaction was completely resolved within 24 hours.'</a:t>
                      </a:r>
                      <a:endParaRPr lang="en-SG" sz="1200">
                        <a:effectLst/>
                        <a:latin typeface="Times New Roman" panose="02020603050405020304" pitchFamily="18" charset="0"/>
                        <a:ea typeface="SimSun" panose="02010600030101010101" pitchFamily="2" charset="-122"/>
                      </a:endParaRPr>
                    </a:p>
                  </a:txBody>
                  <a:tcPr marL="39489" marR="39489" marT="0" marB="0"/>
                </a:tc>
                <a:tc>
                  <a:txBody>
                    <a:bodyPr/>
                    <a:lstStyle/>
                    <a:p>
                      <a:pPr algn="just">
                        <a:lnSpc>
                          <a:spcPct val="107000"/>
                        </a:lnSpc>
                        <a:spcAft>
                          <a:spcPts val="800"/>
                        </a:spcAft>
                      </a:pPr>
                      <a:r>
                        <a:rPr lang="en-US" sz="1200">
                          <a:effectLst/>
                        </a:rPr>
                        <a:t>'In general, the fever of tumor patients can be divided into tumor fever, drug fever, and infection. Tumor fever refers to the response of the immune system to tumor necrosis and stress factors produced by tumors which is generally ≤38.5 • C with no inducement and lasts for a long time. Experimental treatment with antibiotics is ineffective (</a:t>
                      </a:r>
                      <a:r>
                        <a:rPr lang="en-US" sz="1200" err="1">
                          <a:effectLst/>
                        </a:rPr>
                        <a:t>Pasikhova</a:t>
                      </a:r>
                      <a:r>
                        <a:rPr lang="en-US" sz="1200">
                          <a:effectLst/>
                        </a:rPr>
                        <a:t> et al., 2017) . Drug fever means that fever occurs during medication and stops after drug withdrawal. The median time of fever caused by antineoplastic drugs is about 0.5 days after administration (Patel and Gallagher, 2010) . Fever caused by infection usually has a higher temperature and can be reflected by blood routine tests.'</a:t>
                      </a:r>
                      <a:endParaRPr lang="en-SG" sz="1200">
                        <a:effectLst/>
                        <a:latin typeface="Times New Roman" panose="02020603050405020304" pitchFamily="18" charset="0"/>
                        <a:ea typeface="SimSun" panose="02010600030101010101" pitchFamily="2" charset="-122"/>
                      </a:endParaRPr>
                    </a:p>
                  </a:txBody>
                  <a:tcPr marL="39489" marR="39489" marT="0" marB="0"/>
                </a:tc>
                <a:tc>
                  <a:txBody>
                    <a:bodyPr/>
                    <a:lstStyle/>
                    <a:p>
                      <a:pPr algn="just">
                        <a:lnSpc>
                          <a:spcPct val="107000"/>
                        </a:lnSpc>
                        <a:spcAft>
                          <a:spcPts val="800"/>
                        </a:spcAft>
                      </a:pPr>
                      <a:r>
                        <a:rPr lang="en-US" sz="1200">
                          <a:effectLst/>
                        </a:rPr>
                        <a:t>‘Overall, the most frequent adverse effects reported after the administration of the three vaccines considered in this review consisted of local reactions at the injection site (sore arm and erythema) followed by non-specific systemic effects (myalgia, chills, fatigue, headache, and fever). These adverse reactions are considered as the result of the immune system's reaction that occurs soon after vaccination (also referred to as reactogenicity) and resolves shortly [35] . Given the scale-up of mass vaccination campaigns across the world, severe adverse events may occur and will likely generate concerns among patients and requests for evaluation.’</a:t>
                      </a:r>
                      <a:endParaRPr lang="en-SG" sz="1200">
                        <a:effectLst/>
                        <a:latin typeface="Times New Roman" panose="02020603050405020304" pitchFamily="18" charset="0"/>
                        <a:ea typeface="SimSun" panose="02010600030101010101" pitchFamily="2" charset="-122"/>
                      </a:endParaRPr>
                    </a:p>
                  </a:txBody>
                  <a:tcPr marL="39489" marR="39489" marT="0" marB="0"/>
                </a:tc>
                <a:extLst>
                  <a:ext uri="{0D108BD9-81ED-4DB2-BD59-A6C34878D82A}">
                    <a16:rowId xmlns:a16="http://schemas.microsoft.com/office/drawing/2014/main" val="3354196809"/>
                  </a:ext>
                </a:extLst>
              </a:tr>
            </a:tbl>
          </a:graphicData>
        </a:graphic>
      </p:graphicFrame>
      <p:pic>
        <p:nvPicPr>
          <p:cNvPr id="7" name="Picture 6">
            <a:extLst>
              <a:ext uri="{FF2B5EF4-FFF2-40B4-BE49-F238E27FC236}">
                <a16:creationId xmlns:a16="http://schemas.microsoft.com/office/drawing/2014/main" id="{B5876993-1771-4957-A895-7B4E37387A8F}"/>
              </a:ext>
            </a:extLst>
          </p:cNvPr>
          <p:cNvPicPr>
            <a:picLocks noChangeAspect="1"/>
          </p:cNvPicPr>
          <p:nvPr/>
        </p:nvPicPr>
        <p:blipFill>
          <a:blip r:embed="rId2"/>
          <a:stretch>
            <a:fillRect/>
          </a:stretch>
        </p:blipFill>
        <p:spPr>
          <a:xfrm>
            <a:off x="7098466" y="1510839"/>
            <a:ext cx="4267200" cy="438150"/>
          </a:xfrm>
          <a:prstGeom prst="rect">
            <a:avLst/>
          </a:prstGeom>
        </p:spPr>
      </p:pic>
      <p:cxnSp>
        <p:nvCxnSpPr>
          <p:cNvPr id="6" name="Straight Connector 5">
            <a:extLst>
              <a:ext uri="{FF2B5EF4-FFF2-40B4-BE49-F238E27FC236}">
                <a16:creationId xmlns:a16="http://schemas.microsoft.com/office/drawing/2014/main" id="{6EA62E22-E1F2-43AF-9D4E-1E8E9A2CB3B6}"/>
              </a:ext>
            </a:extLst>
          </p:cNvPr>
          <p:cNvCxnSpPr>
            <a:cxnSpLocks/>
          </p:cNvCxnSpPr>
          <p:nvPr/>
        </p:nvCxnSpPr>
        <p:spPr>
          <a:xfrm>
            <a:off x="2752078" y="4859044"/>
            <a:ext cx="22282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0E2BC2-5EA0-4D09-A289-61BA013D2B08}"/>
              </a:ext>
            </a:extLst>
          </p:cNvPr>
          <p:cNvCxnSpPr>
            <a:cxnSpLocks/>
          </p:cNvCxnSpPr>
          <p:nvPr/>
        </p:nvCxnSpPr>
        <p:spPr>
          <a:xfrm>
            <a:off x="6096000" y="3872144"/>
            <a:ext cx="18228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EFFB3C7-2823-407D-85E3-1DB39AC7FBF7}"/>
              </a:ext>
            </a:extLst>
          </p:cNvPr>
          <p:cNvCxnSpPr>
            <a:cxnSpLocks/>
          </p:cNvCxnSpPr>
          <p:nvPr/>
        </p:nvCxnSpPr>
        <p:spPr>
          <a:xfrm>
            <a:off x="5204562" y="5427215"/>
            <a:ext cx="8204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0F94584-3FA0-4411-B072-71E922F68B41}"/>
              </a:ext>
            </a:extLst>
          </p:cNvPr>
          <p:cNvCxnSpPr>
            <a:cxnSpLocks/>
          </p:cNvCxnSpPr>
          <p:nvPr/>
        </p:nvCxnSpPr>
        <p:spPr>
          <a:xfrm>
            <a:off x="8396795" y="5063231"/>
            <a:ext cx="48975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4DE139A-A9EC-4751-B571-7C181EB416F1}"/>
              </a:ext>
            </a:extLst>
          </p:cNvPr>
          <p:cNvCxnSpPr>
            <a:cxnSpLocks/>
          </p:cNvCxnSpPr>
          <p:nvPr/>
        </p:nvCxnSpPr>
        <p:spPr>
          <a:xfrm>
            <a:off x="8957568" y="5632881"/>
            <a:ext cx="215727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8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39A4-0DC6-4CCC-96DB-994D725F8BD9}"/>
              </a:ext>
            </a:extLst>
          </p:cNvPr>
          <p:cNvSpPr>
            <a:spLocks noGrp="1"/>
          </p:cNvSpPr>
          <p:nvPr>
            <p:ph type="title"/>
          </p:nvPr>
        </p:nvSpPr>
        <p:spPr>
          <a:xfrm>
            <a:off x="914399" y="1072693"/>
            <a:ext cx="10363200" cy="1314443"/>
          </a:xfrm>
        </p:spPr>
        <p:txBody>
          <a:bodyPr/>
          <a:lstStyle/>
          <a:p>
            <a:r>
              <a:rPr lang="en-SG"/>
              <a:t>Output &amp; Results</a:t>
            </a:r>
          </a:p>
        </p:txBody>
      </p:sp>
      <p:sp>
        <p:nvSpPr>
          <p:cNvPr id="3" name="Content Placeholder 2">
            <a:extLst>
              <a:ext uri="{FF2B5EF4-FFF2-40B4-BE49-F238E27FC236}">
                <a16:creationId xmlns:a16="http://schemas.microsoft.com/office/drawing/2014/main" id="{DB9641C9-8F04-4C91-9E16-C749FE5E8387}"/>
              </a:ext>
            </a:extLst>
          </p:cNvPr>
          <p:cNvSpPr>
            <a:spLocks noGrp="1"/>
          </p:cNvSpPr>
          <p:nvPr>
            <p:ph idx="1"/>
          </p:nvPr>
        </p:nvSpPr>
        <p:spPr>
          <a:xfrm>
            <a:off x="674702" y="1733875"/>
            <a:ext cx="10602897" cy="1387107"/>
          </a:xfrm>
        </p:spPr>
        <p:txBody>
          <a:bodyPr>
            <a:normAutofit/>
          </a:bodyPr>
          <a:lstStyle/>
          <a:p>
            <a:r>
              <a:rPr lang="en-SG"/>
              <a:t>Sentiment analysis of “chest pain” symptom</a:t>
            </a:r>
          </a:p>
          <a:p>
            <a:pPr marL="0" indent="0">
              <a:buNone/>
            </a:pPr>
            <a:endParaRPr lang="en-SG"/>
          </a:p>
        </p:txBody>
      </p:sp>
      <p:pic>
        <p:nvPicPr>
          <p:cNvPr id="6" name="Picture 5">
            <a:extLst>
              <a:ext uri="{FF2B5EF4-FFF2-40B4-BE49-F238E27FC236}">
                <a16:creationId xmlns:a16="http://schemas.microsoft.com/office/drawing/2014/main" id="{0BC35125-F44A-464C-866D-273890FF8E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2831" y="2369897"/>
            <a:ext cx="8613443" cy="4201935"/>
          </a:xfrm>
          <a:prstGeom prst="rect">
            <a:avLst/>
          </a:prstGeom>
          <a:noFill/>
          <a:ln>
            <a:noFill/>
          </a:ln>
        </p:spPr>
      </p:pic>
      <p:cxnSp>
        <p:nvCxnSpPr>
          <p:cNvPr id="5" name="Straight Connector 4">
            <a:extLst>
              <a:ext uri="{FF2B5EF4-FFF2-40B4-BE49-F238E27FC236}">
                <a16:creationId xmlns:a16="http://schemas.microsoft.com/office/drawing/2014/main" id="{28D34C28-126E-427C-B0CC-B2577732134E}"/>
              </a:ext>
            </a:extLst>
          </p:cNvPr>
          <p:cNvCxnSpPr>
            <a:cxnSpLocks/>
          </p:cNvCxnSpPr>
          <p:nvPr/>
        </p:nvCxnSpPr>
        <p:spPr>
          <a:xfrm>
            <a:off x="6832847" y="5457290"/>
            <a:ext cx="29947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F59AB2-F7C1-43F9-BC83-507E6B67B7F3}"/>
              </a:ext>
            </a:extLst>
          </p:cNvPr>
          <p:cNvCxnSpPr>
            <a:cxnSpLocks/>
          </p:cNvCxnSpPr>
          <p:nvPr/>
        </p:nvCxnSpPr>
        <p:spPr>
          <a:xfrm>
            <a:off x="3435658" y="3582139"/>
            <a:ext cx="359545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996BB37-1083-4C3C-8992-F4C3C261586E}"/>
              </a:ext>
            </a:extLst>
          </p:cNvPr>
          <p:cNvCxnSpPr>
            <a:cxnSpLocks/>
          </p:cNvCxnSpPr>
          <p:nvPr/>
        </p:nvCxnSpPr>
        <p:spPr>
          <a:xfrm>
            <a:off x="1534357" y="5609689"/>
            <a:ext cx="190130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D08DBB-9229-4A16-8A4E-B6E51B2B9588}"/>
              </a:ext>
            </a:extLst>
          </p:cNvPr>
          <p:cNvCxnSpPr/>
          <p:nvPr/>
        </p:nvCxnSpPr>
        <p:spPr>
          <a:xfrm>
            <a:off x="7235301" y="3582139"/>
            <a:ext cx="2894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2DC9743-58E4-4364-B56A-A1F0042A9547}"/>
              </a:ext>
            </a:extLst>
          </p:cNvPr>
          <p:cNvSpPr txBox="1"/>
          <p:nvPr/>
        </p:nvSpPr>
        <p:spPr>
          <a:xfrm>
            <a:off x="10248359" y="3025725"/>
            <a:ext cx="1402672" cy="1200329"/>
          </a:xfrm>
          <a:prstGeom prst="rect">
            <a:avLst/>
          </a:prstGeom>
          <a:noFill/>
        </p:spPr>
        <p:txBody>
          <a:bodyPr wrap="square" rtlCol="0">
            <a:spAutoFit/>
          </a:bodyPr>
          <a:lstStyle/>
          <a:p>
            <a:pPr algn="ctr"/>
            <a:r>
              <a:rPr lang="en-SG">
                <a:solidFill>
                  <a:schemeClr val="accent3"/>
                </a:solidFill>
              </a:rPr>
              <a:t>Good recovery and no recurrence</a:t>
            </a:r>
          </a:p>
        </p:txBody>
      </p:sp>
      <p:cxnSp>
        <p:nvCxnSpPr>
          <p:cNvPr id="18" name="Straight Connector 17">
            <a:extLst>
              <a:ext uri="{FF2B5EF4-FFF2-40B4-BE49-F238E27FC236}">
                <a16:creationId xmlns:a16="http://schemas.microsoft.com/office/drawing/2014/main" id="{CCF97879-97C3-4B05-97B5-CBFD6C0D070A}"/>
              </a:ext>
            </a:extLst>
          </p:cNvPr>
          <p:cNvCxnSpPr>
            <a:cxnSpLocks/>
          </p:cNvCxnSpPr>
          <p:nvPr/>
        </p:nvCxnSpPr>
        <p:spPr>
          <a:xfrm>
            <a:off x="3373514" y="4470864"/>
            <a:ext cx="79899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E2E1BF5-283C-4B14-ADA8-CDF9E5E77521}"/>
              </a:ext>
            </a:extLst>
          </p:cNvPr>
          <p:cNvCxnSpPr>
            <a:cxnSpLocks/>
          </p:cNvCxnSpPr>
          <p:nvPr/>
        </p:nvCxnSpPr>
        <p:spPr>
          <a:xfrm>
            <a:off x="2592280" y="6498936"/>
            <a:ext cx="90552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8012603-6FA4-4FBB-80DC-C5F25BABD8D8}"/>
              </a:ext>
            </a:extLst>
          </p:cNvPr>
          <p:cNvCxnSpPr>
            <a:cxnSpLocks/>
          </p:cNvCxnSpPr>
          <p:nvPr/>
        </p:nvCxnSpPr>
        <p:spPr>
          <a:xfrm>
            <a:off x="10088561" y="5445935"/>
            <a:ext cx="52822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E0DE543-BBBF-4D54-9099-F1172321FAFA}"/>
              </a:ext>
            </a:extLst>
          </p:cNvPr>
          <p:cNvSpPr txBox="1"/>
          <p:nvPr/>
        </p:nvSpPr>
        <p:spPr>
          <a:xfrm>
            <a:off x="10657643" y="4779240"/>
            <a:ext cx="1402672" cy="1477328"/>
          </a:xfrm>
          <a:prstGeom prst="rect">
            <a:avLst/>
          </a:prstGeom>
          <a:noFill/>
        </p:spPr>
        <p:txBody>
          <a:bodyPr wrap="square" rtlCol="0">
            <a:spAutoFit/>
          </a:bodyPr>
          <a:lstStyle/>
          <a:p>
            <a:pPr algn="ctr"/>
            <a:r>
              <a:rPr lang="en-SG">
                <a:solidFill>
                  <a:srgbClr val="FF0000"/>
                </a:solidFill>
              </a:rPr>
              <a:t>Adverse symptoms progressed to more conditions</a:t>
            </a:r>
          </a:p>
        </p:txBody>
      </p:sp>
    </p:spTree>
    <p:extLst>
      <p:ext uri="{BB962C8B-B14F-4D97-AF65-F5344CB8AC3E}">
        <p14:creationId xmlns:p14="http://schemas.microsoft.com/office/powerpoint/2010/main" val="169850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D55B9BA4-5761-44C2-93B1-D81A3461E25D}"/>
              </a:ext>
            </a:extLst>
          </p:cNvPr>
          <p:cNvSpPr txBox="1">
            <a:spLocks/>
          </p:cNvSpPr>
          <p:nvPr/>
        </p:nvSpPr>
        <p:spPr>
          <a:xfrm>
            <a:off x="914399" y="258949"/>
            <a:ext cx="10363200" cy="131444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SG"/>
              <a:t>System overview</a:t>
            </a:r>
          </a:p>
        </p:txBody>
      </p:sp>
      <p:pic>
        <p:nvPicPr>
          <p:cNvPr id="5" name="Picture 4">
            <a:extLst>
              <a:ext uri="{FF2B5EF4-FFF2-40B4-BE49-F238E27FC236}">
                <a16:creationId xmlns:a16="http://schemas.microsoft.com/office/drawing/2014/main" id="{A8B8FF15-1044-438E-8DD8-054FEBB2F0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7697" y="1199456"/>
            <a:ext cx="7937637" cy="5565026"/>
          </a:xfrm>
          <a:prstGeom prst="rect">
            <a:avLst/>
          </a:prstGeom>
          <a:noFill/>
          <a:ln>
            <a:noFill/>
          </a:ln>
        </p:spPr>
      </p:pic>
    </p:spTree>
    <p:extLst>
      <p:ext uri="{BB962C8B-B14F-4D97-AF65-F5344CB8AC3E}">
        <p14:creationId xmlns:p14="http://schemas.microsoft.com/office/powerpoint/2010/main" val="3057743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9641C9-8F04-4C91-9E16-C749FE5E8387}"/>
              </a:ext>
            </a:extLst>
          </p:cNvPr>
          <p:cNvSpPr>
            <a:spLocks noGrp="1"/>
          </p:cNvSpPr>
          <p:nvPr>
            <p:ph idx="1"/>
          </p:nvPr>
        </p:nvSpPr>
        <p:spPr>
          <a:xfrm>
            <a:off x="674702" y="1733875"/>
            <a:ext cx="10602897" cy="1387107"/>
          </a:xfrm>
        </p:spPr>
        <p:txBody>
          <a:bodyPr>
            <a:normAutofit/>
          </a:bodyPr>
          <a:lstStyle/>
          <a:p>
            <a:endParaRPr lang="en-SG"/>
          </a:p>
          <a:p>
            <a:pPr marL="0" indent="0">
              <a:buNone/>
            </a:pPr>
            <a:endParaRPr lang="en-SG"/>
          </a:p>
        </p:txBody>
      </p:sp>
      <p:pic>
        <p:nvPicPr>
          <p:cNvPr id="8" name="Picture 7">
            <a:extLst>
              <a:ext uri="{FF2B5EF4-FFF2-40B4-BE49-F238E27FC236}">
                <a16:creationId xmlns:a16="http://schemas.microsoft.com/office/drawing/2014/main" id="{004C2FFA-3060-4116-B128-5B7D88190D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3513" y="1285879"/>
            <a:ext cx="9823474" cy="5407089"/>
          </a:xfrm>
          <a:prstGeom prst="rect">
            <a:avLst/>
          </a:prstGeom>
          <a:noFill/>
          <a:ln>
            <a:noFill/>
          </a:ln>
        </p:spPr>
      </p:pic>
    </p:spTree>
    <p:extLst>
      <p:ext uri="{BB962C8B-B14F-4D97-AF65-F5344CB8AC3E}">
        <p14:creationId xmlns:p14="http://schemas.microsoft.com/office/powerpoint/2010/main" val="236947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B157-2B4F-4782-A9F8-BF19771051A7}"/>
              </a:ext>
            </a:extLst>
          </p:cNvPr>
          <p:cNvSpPr>
            <a:spLocks noGrp="1"/>
          </p:cNvSpPr>
          <p:nvPr>
            <p:ph type="ctrTitle"/>
          </p:nvPr>
        </p:nvSpPr>
        <p:spPr/>
        <p:txBody>
          <a:bodyPr/>
          <a:lstStyle/>
          <a:p>
            <a:r>
              <a:rPr lang="en-US">
                <a:ea typeface="+mj-lt"/>
                <a:cs typeface="+mj-lt"/>
              </a:rPr>
              <a:t>System demo</a:t>
            </a:r>
            <a:endParaRPr lang="en-SG"/>
          </a:p>
        </p:txBody>
      </p:sp>
      <p:sp>
        <p:nvSpPr>
          <p:cNvPr id="3" name="Subtitle 2">
            <a:extLst>
              <a:ext uri="{FF2B5EF4-FFF2-40B4-BE49-F238E27FC236}">
                <a16:creationId xmlns:a16="http://schemas.microsoft.com/office/drawing/2014/main" id="{C09784B5-4F35-4135-B125-32378E8EEDF2}"/>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670729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Logo, company name&#10;&#10;Description automatically generated">
            <a:extLst>
              <a:ext uri="{FF2B5EF4-FFF2-40B4-BE49-F238E27FC236}">
                <a16:creationId xmlns:a16="http://schemas.microsoft.com/office/drawing/2014/main" id="{67AB6012-0271-4367-A1E5-DAEC9D45D642}"/>
              </a:ext>
            </a:extLst>
          </p:cNvPr>
          <p:cNvPicPr>
            <a:picLocks noGrp="1" noChangeAspect="1"/>
          </p:cNvPicPr>
          <p:nvPr>
            <p:ph idx="1"/>
          </p:nvPr>
        </p:nvPicPr>
        <p:blipFill>
          <a:blip r:embed="rId2"/>
          <a:stretch>
            <a:fillRect/>
          </a:stretch>
        </p:blipFill>
        <p:spPr>
          <a:xfrm>
            <a:off x="2456601" y="1308492"/>
            <a:ext cx="6558547" cy="4675089"/>
          </a:xfrm>
        </p:spPr>
      </p:pic>
    </p:spTree>
    <p:extLst>
      <p:ext uri="{BB962C8B-B14F-4D97-AF65-F5344CB8AC3E}">
        <p14:creationId xmlns:p14="http://schemas.microsoft.com/office/powerpoint/2010/main" val="1039012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2B157-2B4F-4782-A9F8-BF19771051A7}"/>
              </a:ext>
            </a:extLst>
          </p:cNvPr>
          <p:cNvSpPr>
            <a:spLocks noGrp="1"/>
          </p:cNvSpPr>
          <p:nvPr>
            <p:ph type="ctrTitle"/>
          </p:nvPr>
        </p:nvSpPr>
        <p:spPr/>
        <p:txBody>
          <a:bodyPr/>
          <a:lstStyle/>
          <a:p>
            <a:r>
              <a:rPr lang="en-US">
                <a:ea typeface="+mj-lt"/>
                <a:cs typeface="+mj-lt"/>
              </a:rPr>
              <a:t>1. Text classification for adverse effect symptoms</a:t>
            </a:r>
            <a:endParaRPr lang="en-SG"/>
          </a:p>
        </p:txBody>
      </p:sp>
      <p:sp>
        <p:nvSpPr>
          <p:cNvPr id="3" name="Subtitle 2">
            <a:extLst>
              <a:ext uri="{FF2B5EF4-FFF2-40B4-BE49-F238E27FC236}">
                <a16:creationId xmlns:a16="http://schemas.microsoft.com/office/drawing/2014/main" id="{C09784B5-4F35-4135-B125-32378E8EEDF2}"/>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332766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70B3-3917-4EA2-A1B5-3DC8B5318F57}"/>
              </a:ext>
            </a:extLst>
          </p:cNvPr>
          <p:cNvSpPr>
            <a:spLocks noGrp="1"/>
          </p:cNvSpPr>
          <p:nvPr>
            <p:ph type="title"/>
          </p:nvPr>
        </p:nvSpPr>
        <p:spPr/>
        <p:txBody>
          <a:bodyPr/>
          <a:lstStyle/>
          <a:p>
            <a:r>
              <a:rPr lang="en-US"/>
              <a:t>Data pre-processing</a:t>
            </a:r>
            <a:endParaRPr lang="en-SG"/>
          </a:p>
        </p:txBody>
      </p:sp>
      <p:sp>
        <p:nvSpPr>
          <p:cNvPr id="3" name="Text Placeholder 2">
            <a:extLst>
              <a:ext uri="{FF2B5EF4-FFF2-40B4-BE49-F238E27FC236}">
                <a16:creationId xmlns:a16="http://schemas.microsoft.com/office/drawing/2014/main" id="{564C439A-46B0-41A3-8F62-EDED46A88364}"/>
              </a:ext>
            </a:extLst>
          </p:cNvPr>
          <p:cNvSpPr>
            <a:spLocks noGrp="1"/>
          </p:cNvSpPr>
          <p:nvPr>
            <p:ph type="body" idx="1"/>
          </p:nvPr>
        </p:nvSpPr>
        <p:spPr/>
        <p:txBody>
          <a:bodyPr/>
          <a:lstStyle/>
          <a:p>
            <a:r>
              <a:rPr lang="en-US">
                <a:ea typeface="+mj-lt"/>
                <a:cs typeface="+mj-lt"/>
              </a:rPr>
              <a:t>Text classification for adverse effect symptoms</a:t>
            </a:r>
            <a:endParaRPr lang="en-SG"/>
          </a:p>
        </p:txBody>
      </p:sp>
    </p:spTree>
    <p:extLst>
      <p:ext uri="{BB962C8B-B14F-4D97-AF65-F5344CB8AC3E}">
        <p14:creationId xmlns:p14="http://schemas.microsoft.com/office/powerpoint/2010/main" val="1932836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2B86-3531-459E-89DB-316C565F3A51}"/>
              </a:ext>
            </a:extLst>
          </p:cNvPr>
          <p:cNvSpPr>
            <a:spLocks noGrp="1"/>
          </p:cNvSpPr>
          <p:nvPr>
            <p:ph type="title"/>
          </p:nvPr>
        </p:nvSpPr>
        <p:spPr/>
        <p:txBody>
          <a:bodyPr/>
          <a:lstStyle/>
          <a:p>
            <a:r>
              <a:rPr lang="en-SG"/>
              <a:t>Data used</a:t>
            </a:r>
          </a:p>
        </p:txBody>
      </p:sp>
      <p:sp>
        <p:nvSpPr>
          <p:cNvPr id="3" name="Content Placeholder 2">
            <a:extLst>
              <a:ext uri="{FF2B5EF4-FFF2-40B4-BE49-F238E27FC236}">
                <a16:creationId xmlns:a16="http://schemas.microsoft.com/office/drawing/2014/main" id="{D58F1BF4-3B33-4CCC-A52E-8CA492415206}"/>
              </a:ext>
            </a:extLst>
          </p:cNvPr>
          <p:cNvSpPr>
            <a:spLocks noGrp="1"/>
          </p:cNvSpPr>
          <p:nvPr>
            <p:ph idx="1"/>
          </p:nvPr>
        </p:nvSpPr>
        <p:spPr>
          <a:xfrm>
            <a:off x="914399" y="2033860"/>
            <a:ext cx="10363200" cy="3088460"/>
          </a:xfrm>
        </p:spPr>
        <p:txBody>
          <a:bodyPr vert="horz" lIns="91440" tIns="45720" rIns="91440" bIns="45720" rtlCol="0" anchor="t">
            <a:normAutofit/>
          </a:bodyPr>
          <a:lstStyle/>
          <a:p>
            <a:r>
              <a:rPr lang="en-SG" err="1"/>
              <a:t>VAERS_data</a:t>
            </a:r>
            <a:r>
              <a:rPr lang="en-SG"/>
              <a:t>:</a:t>
            </a:r>
          </a:p>
          <a:p>
            <a:pPr marL="617220" lvl="1" indent="-342900">
              <a:buFont typeface="+mj-lt"/>
              <a:buAutoNum type="arabicPeriod"/>
            </a:pPr>
            <a:r>
              <a:rPr lang="en-SG"/>
              <a:t>VAERS_ID (Unique patient identifier) </a:t>
            </a:r>
          </a:p>
          <a:p>
            <a:pPr marL="617220" lvl="1" indent="-342900">
              <a:buFont typeface="+mj-lt"/>
              <a:buAutoNum type="arabicPeriod"/>
            </a:pPr>
            <a:r>
              <a:rPr lang="en-SG"/>
              <a:t>SYMPTOM_TEXT (Symptom free text recorded by healthcare worker)</a:t>
            </a:r>
          </a:p>
          <a:p>
            <a:r>
              <a:rPr lang="en-SG" err="1"/>
              <a:t>VAERS_symptoms</a:t>
            </a:r>
            <a:r>
              <a:rPr lang="en-SG"/>
              <a:t> :</a:t>
            </a:r>
          </a:p>
          <a:p>
            <a:pPr marL="617220" lvl="1" indent="-342900">
              <a:buFont typeface="+mj-lt"/>
              <a:buAutoNum type="arabicPeriod"/>
            </a:pPr>
            <a:r>
              <a:rPr lang="en-SG"/>
              <a:t>VAERS_ID (Unique patient identifier) </a:t>
            </a:r>
          </a:p>
          <a:p>
            <a:pPr marL="617220" lvl="1" indent="-342900">
              <a:buFont typeface="+mj-lt"/>
              <a:buAutoNum type="arabicPeriod"/>
            </a:pPr>
            <a:r>
              <a:rPr lang="en-SG"/>
              <a:t>SYMPTOM1 – SYMPTOM5 (Up to 5 unique symptom per row)</a:t>
            </a:r>
          </a:p>
          <a:p>
            <a:pPr indent="0">
              <a:buNone/>
            </a:pPr>
            <a:endParaRPr lang="en-SG"/>
          </a:p>
        </p:txBody>
      </p:sp>
      <p:pic>
        <p:nvPicPr>
          <p:cNvPr id="1026" name="Picture 2">
            <a:extLst>
              <a:ext uri="{FF2B5EF4-FFF2-40B4-BE49-F238E27FC236}">
                <a16:creationId xmlns:a16="http://schemas.microsoft.com/office/drawing/2014/main" id="{14FAC91F-48CD-47B8-B56D-F2CFC06A4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374" y="4680089"/>
            <a:ext cx="9259250" cy="1612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275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2B86-3531-459E-89DB-316C565F3A51}"/>
              </a:ext>
            </a:extLst>
          </p:cNvPr>
          <p:cNvSpPr>
            <a:spLocks noGrp="1"/>
          </p:cNvSpPr>
          <p:nvPr>
            <p:ph type="title"/>
          </p:nvPr>
        </p:nvSpPr>
        <p:spPr>
          <a:xfrm>
            <a:off x="675502" y="258765"/>
            <a:ext cx="11030465" cy="1314443"/>
          </a:xfrm>
        </p:spPr>
        <p:txBody>
          <a:bodyPr/>
          <a:lstStyle/>
          <a:p>
            <a:r>
              <a:rPr lang="en-SG"/>
              <a:t>VAERS symptom data pre-processing overview</a:t>
            </a:r>
          </a:p>
        </p:txBody>
      </p:sp>
      <p:grpSp>
        <p:nvGrpSpPr>
          <p:cNvPr id="5" name="Group 4">
            <a:extLst>
              <a:ext uri="{FF2B5EF4-FFF2-40B4-BE49-F238E27FC236}">
                <a16:creationId xmlns:a16="http://schemas.microsoft.com/office/drawing/2014/main" id="{59060FD3-687B-48DA-95B1-DEFE32B6CA0F}"/>
              </a:ext>
            </a:extLst>
          </p:cNvPr>
          <p:cNvGrpSpPr/>
          <p:nvPr/>
        </p:nvGrpSpPr>
        <p:grpSpPr>
          <a:xfrm>
            <a:off x="0" y="1573208"/>
            <a:ext cx="6663236" cy="4200015"/>
            <a:chOff x="1014320" y="973500"/>
            <a:chExt cx="6663236" cy="4200015"/>
          </a:xfrm>
        </p:grpSpPr>
        <p:sp>
          <p:nvSpPr>
            <p:cNvPr id="7" name="Freeform: Shape 6">
              <a:extLst>
                <a:ext uri="{FF2B5EF4-FFF2-40B4-BE49-F238E27FC236}">
                  <a16:creationId xmlns:a16="http://schemas.microsoft.com/office/drawing/2014/main" id="{FF4F9499-2BF4-45F6-8D73-605D70D7B667}"/>
                </a:ext>
              </a:extLst>
            </p:cNvPr>
            <p:cNvSpPr/>
            <p:nvPr/>
          </p:nvSpPr>
          <p:spPr>
            <a:xfrm>
              <a:off x="1513252" y="2001117"/>
              <a:ext cx="1995725" cy="1744515"/>
            </a:xfrm>
            <a:custGeom>
              <a:avLst/>
              <a:gdLst>
                <a:gd name="connsiteX0" fmla="*/ 0 w 1995725"/>
                <a:gd name="connsiteY0" fmla="*/ 261677 h 1744515"/>
                <a:gd name="connsiteX1" fmla="*/ 1123468 w 1995725"/>
                <a:gd name="connsiteY1" fmla="*/ 261677 h 1744515"/>
                <a:gd name="connsiteX2" fmla="*/ 1123468 w 1995725"/>
                <a:gd name="connsiteY2" fmla="*/ 0 h 1744515"/>
                <a:gd name="connsiteX3" fmla="*/ 1995725 w 1995725"/>
                <a:gd name="connsiteY3" fmla="*/ 872258 h 1744515"/>
                <a:gd name="connsiteX4" fmla="*/ 1123468 w 1995725"/>
                <a:gd name="connsiteY4" fmla="*/ 1744515 h 1744515"/>
                <a:gd name="connsiteX5" fmla="*/ 1123468 w 1995725"/>
                <a:gd name="connsiteY5" fmla="*/ 1482838 h 1744515"/>
                <a:gd name="connsiteX6" fmla="*/ 0 w 1995725"/>
                <a:gd name="connsiteY6" fmla="*/ 1482838 h 1744515"/>
                <a:gd name="connsiteX7" fmla="*/ 0 w 1995725"/>
                <a:gd name="connsiteY7" fmla="*/ 261677 h 174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5725" h="1744515">
                  <a:moveTo>
                    <a:pt x="0" y="261677"/>
                  </a:moveTo>
                  <a:lnTo>
                    <a:pt x="1123468" y="261677"/>
                  </a:lnTo>
                  <a:lnTo>
                    <a:pt x="1123468" y="0"/>
                  </a:lnTo>
                  <a:lnTo>
                    <a:pt x="1995725" y="872258"/>
                  </a:lnTo>
                  <a:lnTo>
                    <a:pt x="1123468" y="1744515"/>
                  </a:lnTo>
                  <a:lnTo>
                    <a:pt x="1123468" y="1482838"/>
                  </a:lnTo>
                  <a:lnTo>
                    <a:pt x="0" y="1482838"/>
                  </a:lnTo>
                  <a:lnTo>
                    <a:pt x="0" y="26167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1951" tIns="269932" rIns="540388" bIns="269932" numCol="1" spcCol="1270" anchor="ctr" anchorCtr="0">
              <a:noAutofit/>
            </a:bodyPr>
            <a:lstStyle/>
            <a:p>
              <a:pPr marL="0" lvl="0" indent="0" algn="ctr" defTabSz="577850">
                <a:lnSpc>
                  <a:spcPct val="90000"/>
                </a:lnSpc>
                <a:spcBef>
                  <a:spcPct val="0"/>
                </a:spcBef>
                <a:spcAft>
                  <a:spcPct val="35000"/>
                </a:spcAft>
                <a:buNone/>
              </a:pPr>
              <a:r>
                <a:rPr lang="en-US" sz="1300" kern="1200"/>
                <a:t>Concatenate symptoms into single column</a:t>
              </a:r>
              <a:endParaRPr lang="en-SG" sz="1300" kern="1200"/>
            </a:p>
          </p:txBody>
        </p:sp>
        <p:sp>
          <p:nvSpPr>
            <p:cNvPr id="8" name="Freeform: Shape 7">
              <a:extLst>
                <a:ext uri="{FF2B5EF4-FFF2-40B4-BE49-F238E27FC236}">
                  <a16:creationId xmlns:a16="http://schemas.microsoft.com/office/drawing/2014/main" id="{B847F44B-BD2A-4942-A375-A681A46D21FC}"/>
                </a:ext>
              </a:extLst>
            </p:cNvPr>
            <p:cNvSpPr/>
            <p:nvPr/>
          </p:nvSpPr>
          <p:spPr>
            <a:xfrm>
              <a:off x="1014320" y="2374444"/>
              <a:ext cx="997862" cy="997862"/>
            </a:xfrm>
            <a:custGeom>
              <a:avLst/>
              <a:gdLst>
                <a:gd name="connsiteX0" fmla="*/ 0 w 997862"/>
                <a:gd name="connsiteY0" fmla="*/ 498931 h 997862"/>
                <a:gd name="connsiteX1" fmla="*/ 498931 w 997862"/>
                <a:gd name="connsiteY1" fmla="*/ 0 h 997862"/>
                <a:gd name="connsiteX2" fmla="*/ 997862 w 997862"/>
                <a:gd name="connsiteY2" fmla="*/ 498931 h 997862"/>
                <a:gd name="connsiteX3" fmla="*/ 498931 w 997862"/>
                <a:gd name="connsiteY3" fmla="*/ 997862 h 997862"/>
                <a:gd name="connsiteX4" fmla="*/ 0 w 997862"/>
                <a:gd name="connsiteY4" fmla="*/ 498931 h 99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862" h="997862">
                  <a:moveTo>
                    <a:pt x="0" y="498931"/>
                  </a:moveTo>
                  <a:cubicBezTo>
                    <a:pt x="0" y="223379"/>
                    <a:pt x="223379" y="0"/>
                    <a:pt x="498931" y="0"/>
                  </a:cubicBezTo>
                  <a:cubicBezTo>
                    <a:pt x="774483" y="0"/>
                    <a:pt x="997862" y="223379"/>
                    <a:pt x="997862" y="498931"/>
                  </a:cubicBezTo>
                  <a:cubicBezTo>
                    <a:pt x="997862" y="774483"/>
                    <a:pt x="774483" y="997862"/>
                    <a:pt x="498931" y="997862"/>
                  </a:cubicBezTo>
                  <a:cubicBezTo>
                    <a:pt x="223379" y="997862"/>
                    <a:pt x="0" y="774483"/>
                    <a:pt x="0" y="49893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4" tIns="152484" rIns="152484" bIns="152484" numCol="1" spcCol="1270" anchor="ctr" anchorCtr="0">
              <a:noAutofit/>
            </a:bodyPr>
            <a:lstStyle/>
            <a:p>
              <a:pPr marL="0" lvl="0" indent="0" algn="ctr" defTabSz="444500">
                <a:lnSpc>
                  <a:spcPct val="90000"/>
                </a:lnSpc>
                <a:spcBef>
                  <a:spcPct val="0"/>
                </a:spcBef>
                <a:spcAft>
                  <a:spcPct val="35000"/>
                </a:spcAft>
                <a:buNone/>
              </a:pPr>
              <a:r>
                <a:rPr lang="en-US" sz="1000"/>
                <a:t>VAERS_symptoms</a:t>
              </a:r>
            </a:p>
          </p:txBody>
        </p:sp>
        <p:sp>
          <p:nvSpPr>
            <p:cNvPr id="9" name="Freeform: Shape 8">
              <a:extLst>
                <a:ext uri="{FF2B5EF4-FFF2-40B4-BE49-F238E27FC236}">
                  <a16:creationId xmlns:a16="http://schemas.microsoft.com/office/drawing/2014/main" id="{42CDBE20-C573-41B9-9BD2-8F89F085E9E3}"/>
                </a:ext>
              </a:extLst>
            </p:cNvPr>
            <p:cNvSpPr/>
            <p:nvPr/>
          </p:nvSpPr>
          <p:spPr>
            <a:xfrm>
              <a:off x="4027953" y="1856257"/>
              <a:ext cx="2152809" cy="1946070"/>
            </a:xfrm>
            <a:custGeom>
              <a:avLst/>
              <a:gdLst>
                <a:gd name="connsiteX0" fmla="*/ 0 w 1995725"/>
                <a:gd name="connsiteY0" fmla="*/ 261677 h 1744515"/>
                <a:gd name="connsiteX1" fmla="*/ 1123468 w 1995725"/>
                <a:gd name="connsiteY1" fmla="*/ 261677 h 1744515"/>
                <a:gd name="connsiteX2" fmla="*/ 1123468 w 1995725"/>
                <a:gd name="connsiteY2" fmla="*/ 0 h 1744515"/>
                <a:gd name="connsiteX3" fmla="*/ 1995725 w 1995725"/>
                <a:gd name="connsiteY3" fmla="*/ 872258 h 1744515"/>
                <a:gd name="connsiteX4" fmla="*/ 1123468 w 1995725"/>
                <a:gd name="connsiteY4" fmla="*/ 1744515 h 1744515"/>
                <a:gd name="connsiteX5" fmla="*/ 1123468 w 1995725"/>
                <a:gd name="connsiteY5" fmla="*/ 1482838 h 1744515"/>
                <a:gd name="connsiteX6" fmla="*/ 0 w 1995725"/>
                <a:gd name="connsiteY6" fmla="*/ 1482838 h 1744515"/>
                <a:gd name="connsiteX7" fmla="*/ 0 w 1995725"/>
                <a:gd name="connsiteY7" fmla="*/ 261677 h 174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5725" h="1744515">
                  <a:moveTo>
                    <a:pt x="0" y="261677"/>
                  </a:moveTo>
                  <a:lnTo>
                    <a:pt x="1123468" y="261677"/>
                  </a:lnTo>
                  <a:lnTo>
                    <a:pt x="1123468" y="0"/>
                  </a:lnTo>
                  <a:lnTo>
                    <a:pt x="1995725" y="872258"/>
                  </a:lnTo>
                  <a:lnTo>
                    <a:pt x="1123468" y="1744515"/>
                  </a:lnTo>
                  <a:lnTo>
                    <a:pt x="1123468" y="1482838"/>
                  </a:lnTo>
                  <a:lnTo>
                    <a:pt x="0" y="1482838"/>
                  </a:lnTo>
                  <a:lnTo>
                    <a:pt x="0" y="26167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1952" tIns="269932" rIns="540387" bIns="269932" numCol="1" spcCol="1270" anchor="ctr"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lang="en-US" sz="1300" kern="1200"/>
                <a:t>Filter by symptom &gt;100</a:t>
              </a:r>
              <a:endParaRPr lang="en-US" sz="1200">
                <a:solidFill>
                  <a:srgbClr val="000000">
                    <a:hueOff val="0"/>
                    <a:satOff val="0"/>
                    <a:lumOff val="0"/>
                    <a:alphaOff val="0"/>
                  </a:srgbClr>
                </a:solidFill>
                <a:latin typeface="Grandview Display"/>
              </a:endParaRPr>
            </a:p>
            <a:p>
              <a:pPr marL="114300" lvl="1" indent="-114300" defTabSz="533400">
                <a:lnSpc>
                  <a:spcPct val="90000"/>
                </a:lnSpc>
                <a:spcBef>
                  <a:spcPct val="0"/>
                </a:spcBef>
                <a:spcAft>
                  <a:spcPct val="15000"/>
                </a:spcAft>
                <a:buFontTx/>
                <a:buChar char="•"/>
                <a:defRPr/>
              </a:pPr>
              <a:r>
                <a:rPr lang="en-US" sz="1300" kern="1200"/>
                <a:t>Split into hospitalized and non-hospitalized</a:t>
              </a:r>
              <a:endParaRPr lang="en-US" sz="1300"/>
            </a:p>
          </p:txBody>
        </p:sp>
        <p:sp>
          <p:nvSpPr>
            <p:cNvPr id="10" name="Freeform: Shape 9">
              <a:extLst>
                <a:ext uri="{FF2B5EF4-FFF2-40B4-BE49-F238E27FC236}">
                  <a16:creationId xmlns:a16="http://schemas.microsoft.com/office/drawing/2014/main" id="{D5C6A51B-B55C-4307-AE0C-97795F8DDD47}"/>
                </a:ext>
              </a:extLst>
            </p:cNvPr>
            <p:cNvSpPr/>
            <p:nvPr/>
          </p:nvSpPr>
          <p:spPr>
            <a:xfrm>
              <a:off x="3529022" y="2374444"/>
              <a:ext cx="997862" cy="997862"/>
            </a:xfrm>
            <a:custGeom>
              <a:avLst/>
              <a:gdLst>
                <a:gd name="connsiteX0" fmla="*/ 0 w 997862"/>
                <a:gd name="connsiteY0" fmla="*/ 498931 h 997862"/>
                <a:gd name="connsiteX1" fmla="*/ 498931 w 997862"/>
                <a:gd name="connsiteY1" fmla="*/ 0 h 997862"/>
                <a:gd name="connsiteX2" fmla="*/ 997862 w 997862"/>
                <a:gd name="connsiteY2" fmla="*/ 498931 h 997862"/>
                <a:gd name="connsiteX3" fmla="*/ 498931 w 997862"/>
                <a:gd name="connsiteY3" fmla="*/ 997862 h 997862"/>
                <a:gd name="connsiteX4" fmla="*/ 0 w 997862"/>
                <a:gd name="connsiteY4" fmla="*/ 498931 h 99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862" h="997862">
                  <a:moveTo>
                    <a:pt x="0" y="498931"/>
                  </a:moveTo>
                  <a:cubicBezTo>
                    <a:pt x="0" y="223379"/>
                    <a:pt x="223379" y="0"/>
                    <a:pt x="498931" y="0"/>
                  </a:cubicBezTo>
                  <a:cubicBezTo>
                    <a:pt x="774483" y="0"/>
                    <a:pt x="997862" y="223379"/>
                    <a:pt x="997862" y="498931"/>
                  </a:cubicBezTo>
                  <a:cubicBezTo>
                    <a:pt x="997862" y="774483"/>
                    <a:pt x="774483" y="997862"/>
                    <a:pt x="498931" y="997862"/>
                  </a:cubicBezTo>
                  <a:cubicBezTo>
                    <a:pt x="223379" y="997862"/>
                    <a:pt x="0" y="774483"/>
                    <a:pt x="0" y="49893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4" tIns="152484" rIns="152484" bIns="152484" numCol="1" spcCol="1270" anchor="ctr" anchorCtr="0">
              <a:noAutofit/>
            </a:bodyPr>
            <a:lstStyle/>
            <a:p>
              <a:pPr marL="0" lvl="0" indent="0" algn="ctr" defTabSz="444500">
                <a:lnSpc>
                  <a:spcPct val="90000"/>
                </a:lnSpc>
                <a:spcBef>
                  <a:spcPct val="0"/>
                </a:spcBef>
                <a:spcAft>
                  <a:spcPct val="35000"/>
                </a:spcAft>
                <a:buNone/>
              </a:pPr>
              <a:r>
                <a:rPr lang="en-US" sz="1000" kern="1200" err="1"/>
                <a:t>Symptoms_clean</a:t>
              </a:r>
              <a:endParaRPr lang="en-SG" sz="1000" kern="1200"/>
            </a:p>
          </p:txBody>
        </p:sp>
        <p:sp>
          <p:nvSpPr>
            <p:cNvPr id="11" name="Freeform: Shape 10">
              <a:extLst>
                <a:ext uri="{FF2B5EF4-FFF2-40B4-BE49-F238E27FC236}">
                  <a16:creationId xmlns:a16="http://schemas.microsoft.com/office/drawing/2014/main" id="{FE4E3045-A0BB-4B20-9549-C8D3E9E3AE57}"/>
                </a:ext>
              </a:extLst>
            </p:cNvPr>
            <p:cNvSpPr/>
            <p:nvPr/>
          </p:nvSpPr>
          <p:spPr>
            <a:xfrm>
              <a:off x="6056043" y="3429000"/>
              <a:ext cx="1621513" cy="1744515"/>
            </a:xfrm>
            <a:custGeom>
              <a:avLst/>
              <a:gdLst>
                <a:gd name="connsiteX0" fmla="*/ 0 w 1995725"/>
                <a:gd name="connsiteY0" fmla="*/ 261677 h 1744515"/>
                <a:gd name="connsiteX1" fmla="*/ 1123468 w 1995725"/>
                <a:gd name="connsiteY1" fmla="*/ 261677 h 1744515"/>
                <a:gd name="connsiteX2" fmla="*/ 1123468 w 1995725"/>
                <a:gd name="connsiteY2" fmla="*/ 0 h 1744515"/>
                <a:gd name="connsiteX3" fmla="*/ 1995725 w 1995725"/>
                <a:gd name="connsiteY3" fmla="*/ 872258 h 1744515"/>
                <a:gd name="connsiteX4" fmla="*/ 1123468 w 1995725"/>
                <a:gd name="connsiteY4" fmla="*/ 1744515 h 1744515"/>
                <a:gd name="connsiteX5" fmla="*/ 1123468 w 1995725"/>
                <a:gd name="connsiteY5" fmla="*/ 1482838 h 1744515"/>
                <a:gd name="connsiteX6" fmla="*/ 0 w 1995725"/>
                <a:gd name="connsiteY6" fmla="*/ 1482838 h 1744515"/>
                <a:gd name="connsiteX7" fmla="*/ 0 w 1995725"/>
                <a:gd name="connsiteY7" fmla="*/ 261677 h 174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5725" h="1744515">
                  <a:moveTo>
                    <a:pt x="0" y="261677"/>
                  </a:moveTo>
                  <a:lnTo>
                    <a:pt x="1123468" y="261677"/>
                  </a:lnTo>
                  <a:lnTo>
                    <a:pt x="1123468" y="0"/>
                  </a:lnTo>
                  <a:lnTo>
                    <a:pt x="1995725" y="872258"/>
                  </a:lnTo>
                  <a:lnTo>
                    <a:pt x="1123468" y="1744515"/>
                  </a:lnTo>
                  <a:lnTo>
                    <a:pt x="1123468" y="1482838"/>
                  </a:lnTo>
                  <a:lnTo>
                    <a:pt x="0" y="1482838"/>
                  </a:lnTo>
                  <a:lnTo>
                    <a:pt x="0" y="26167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1952" tIns="269932" rIns="540387" bIns="269932" numCol="1" spcCol="1270" anchor="ctr" anchorCtr="0">
              <a:noAutofit/>
            </a:bodyPr>
            <a:lstStyle/>
            <a:p>
              <a:pPr marL="0" lvl="0" indent="0" algn="ctr" defTabSz="577850">
                <a:lnSpc>
                  <a:spcPct val="90000"/>
                </a:lnSpc>
                <a:spcBef>
                  <a:spcPct val="0"/>
                </a:spcBef>
                <a:spcAft>
                  <a:spcPct val="35000"/>
                </a:spcAft>
                <a:buNone/>
              </a:pPr>
              <a:r>
                <a:rPr lang="en-US" sz="1300" kern="1200"/>
                <a:t>Down-sample</a:t>
              </a:r>
              <a:endParaRPr lang="en-SG" sz="1300" kern="1200"/>
            </a:p>
          </p:txBody>
        </p:sp>
        <p:sp>
          <p:nvSpPr>
            <p:cNvPr id="12" name="Freeform: Shape 11">
              <a:extLst>
                <a:ext uri="{FF2B5EF4-FFF2-40B4-BE49-F238E27FC236}">
                  <a16:creationId xmlns:a16="http://schemas.microsoft.com/office/drawing/2014/main" id="{6989D871-1533-449F-9C63-957C8439673F}"/>
                </a:ext>
              </a:extLst>
            </p:cNvPr>
            <p:cNvSpPr/>
            <p:nvPr/>
          </p:nvSpPr>
          <p:spPr>
            <a:xfrm>
              <a:off x="5557112" y="3802327"/>
              <a:ext cx="997862" cy="997862"/>
            </a:xfrm>
            <a:custGeom>
              <a:avLst/>
              <a:gdLst>
                <a:gd name="connsiteX0" fmla="*/ 0 w 997862"/>
                <a:gd name="connsiteY0" fmla="*/ 498931 h 997862"/>
                <a:gd name="connsiteX1" fmla="*/ 498931 w 997862"/>
                <a:gd name="connsiteY1" fmla="*/ 0 h 997862"/>
                <a:gd name="connsiteX2" fmla="*/ 997862 w 997862"/>
                <a:gd name="connsiteY2" fmla="*/ 498931 h 997862"/>
                <a:gd name="connsiteX3" fmla="*/ 498931 w 997862"/>
                <a:gd name="connsiteY3" fmla="*/ 997862 h 997862"/>
                <a:gd name="connsiteX4" fmla="*/ 0 w 997862"/>
                <a:gd name="connsiteY4" fmla="*/ 498931 h 99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862" h="997862">
                  <a:moveTo>
                    <a:pt x="0" y="498931"/>
                  </a:moveTo>
                  <a:cubicBezTo>
                    <a:pt x="0" y="223379"/>
                    <a:pt x="223379" y="0"/>
                    <a:pt x="498931" y="0"/>
                  </a:cubicBezTo>
                  <a:cubicBezTo>
                    <a:pt x="774483" y="0"/>
                    <a:pt x="997862" y="223379"/>
                    <a:pt x="997862" y="498931"/>
                  </a:cubicBezTo>
                  <a:cubicBezTo>
                    <a:pt x="997862" y="774483"/>
                    <a:pt x="774483" y="997862"/>
                    <a:pt x="498931" y="997862"/>
                  </a:cubicBezTo>
                  <a:cubicBezTo>
                    <a:pt x="223379" y="997862"/>
                    <a:pt x="0" y="774483"/>
                    <a:pt x="0" y="49893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4" tIns="152484" rIns="152484" bIns="152484" numCol="1" spcCol="1270" anchor="ctr" anchorCtr="0">
              <a:noAutofit/>
            </a:bodyPr>
            <a:lstStyle/>
            <a:p>
              <a:pPr marL="0" lvl="0" indent="0" algn="ctr" defTabSz="444500">
                <a:lnSpc>
                  <a:spcPct val="90000"/>
                </a:lnSpc>
                <a:spcBef>
                  <a:spcPct val="0"/>
                </a:spcBef>
                <a:spcAft>
                  <a:spcPct val="35000"/>
                </a:spcAft>
                <a:buNone/>
              </a:pPr>
              <a:r>
                <a:rPr lang="en-US" sz="1000" kern="1200"/>
                <a:t>Hospitalized symptoms</a:t>
              </a:r>
              <a:endParaRPr lang="en-SG" sz="1000" kern="1200"/>
            </a:p>
          </p:txBody>
        </p:sp>
        <p:sp>
          <p:nvSpPr>
            <p:cNvPr id="13" name="Freeform: Shape 12">
              <a:extLst>
                <a:ext uri="{FF2B5EF4-FFF2-40B4-BE49-F238E27FC236}">
                  <a16:creationId xmlns:a16="http://schemas.microsoft.com/office/drawing/2014/main" id="{2AB985A1-89CD-4BD7-8ABB-635D8AD2BA03}"/>
                </a:ext>
              </a:extLst>
            </p:cNvPr>
            <p:cNvSpPr/>
            <p:nvPr/>
          </p:nvSpPr>
          <p:spPr>
            <a:xfrm>
              <a:off x="5991314" y="973500"/>
              <a:ext cx="1621512" cy="1744515"/>
            </a:xfrm>
            <a:custGeom>
              <a:avLst/>
              <a:gdLst>
                <a:gd name="connsiteX0" fmla="*/ 0 w 1995725"/>
                <a:gd name="connsiteY0" fmla="*/ 261677 h 1744515"/>
                <a:gd name="connsiteX1" fmla="*/ 1123468 w 1995725"/>
                <a:gd name="connsiteY1" fmla="*/ 261677 h 1744515"/>
                <a:gd name="connsiteX2" fmla="*/ 1123468 w 1995725"/>
                <a:gd name="connsiteY2" fmla="*/ 0 h 1744515"/>
                <a:gd name="connsiteX3" fmla="*/ 1995725 w 1995725"/>
                <a:gd name="connsiteY3" fmla="*/ 872258 h 1744515"/>
                <a:gd name="connsiteX4" fmla="*/ 1123468 w 1995725"/>
                <a:gd name="connsiteY4" fmla="*/ 1744515 h 1744515"/>
                <a:gd name="connsiteX5" fmla="*/ 1123468 w 1995725"/>
                <a:gd name="connsiteY5" fmla="*/ 1482838 h 1744515"/>
                <a:gd name="connsiteX6" fmla="*/ 0 w 1995725"/>
                <a:gd name="connsiteY6" fmla="*/ 1482838 h 1744515"/>
                <a:gd name="connsiteX7" fmla="*/ 0 w 1995725"/>
                <a:gd name="connsiteY7" fmla="*/ 261677 h 174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5725" h="1744515">
                  <a:moveTo>
                    <a:pt x="0" y="261677"/>
                  </a:moveTo>
                  <a:lnTo>
                    <a:pt x="1123468" y="261677"/>
                  </a:lnTo>
                  <a:lnTo>
                    <a:pt x="1123468" y="0"/>
                  </a:lnTo>
                  <a:lnTo>
                    <a:pt x="1995725" y="872258"/>
                  </a:lnTo>
                  <a:lnTo>
                    <a:pt x="1123468" y="1744515"/>
                  </a:lnTo>
                  <a:lnTo>
                    <a:pt x="1123468" y="1482838"/>
                  </a:lnTo>
                  <a:lnTo>
                    <a:pt x="0" y="1482838"/>
                  </a:lnTo>
                  <a:lnTo>
                    <a:pt x="0" y="26167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1952" tIns="269932" rIns="540387" bIns="269932" numCol="1" spcCol="1270" anchor="ctr" anchorCtr="0">
              <a:noAutofit/>
            </a:bodyPr>
            <a:lstStyle/>
            <a:p>
              <a:pPr marL="0" lvl="0" indent="0" algn="ctr" defTabSz="577850">
                <a:lnSpc>
                  <a:spcPct val="90000"/>
                </a:lnSpc>
                <a:spcBef>
                  <a:spcPct val="0"/>
                </a:spcBef>
                <a:spcAft>
                  <a:spcPct val="35000"/>
                </a:spcAft>
                <a:buNone/>
              </a:pPr>
              <a:r>
                <a:rPr lang="en-US" sz="1300" kern="1200"/>
                <a:t>Down-sample</a:t>
              </a:r>
              <a:endParaRPr lang="en-SG" sz="1300" kern="1200"/>
            </a:p>
          </p:txBody>
        </p:sp>
        <p:sp>
          <p:nvSpPr>
            <p:cNvPr id="14" name="Freeform: Shape 13">
              <a:extLst>
                <a:ext uri="{FF2B5EF4-FFF2-40B4-BE49-F238E27FC236}">
                  <a16:creationId xmlns:a16="http://schemas.microsoft.com/office/drawing/2014/main" id="{A5E8694B-5A34-40B6-9088-C1D6890C1223}"/>
                </a:ext>
              </a:extLst>
            </p:cNvPr>
            <p:cNvSpPr/>
            <p:nvPr/>
          </p:nvSpPr>
          <p:spPr>
            <a:xfrm>
              <a:off x="5492382" y="1346827"/>
              <a:ext cx="997862" cy="997862"/>
            </a:xfrm>
            <a:custGeom>
              <a:avLst/>
              <a:gdLst>
                <a:gd name="connsiteX0" fmla="*/ 0 w 997862"/>
                <a:gd name="connsiteY0" fmla="*/ 498931 h 997862"/>
                <a:gd name="connsiteX1" fmla="*/ 498931 w 997862"/>
                <a:gd name="connsiteY1" fmla="*/ 0 h 997862"/>
                <a:gd name="connsiteX2" fmla="*/ 997862 w 997862"/>
                <a:gd name="connsiteY2" fmla="*/ 498931 h 997862"/>
                <a:gd name="connsiteX3" fmla="*/ 498931 w 997862"/>
                <a:gd name="connsiteY3" fmla="*/ 997862 h 997862"/>
                <a:gd name="connsiteX4" fmla="*/ 0 w 997862"/>
                <a:gd name="connsiteY4" fmla="*/ 498931 h 99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862" h="997862">
                  <a:moveTo>
                    <a:pt x="0" y="498931"/>
                  </a:moveTo>
                  <a:cubicBezTo>
                    <a:pt x="0" y="223379"/>
                    <a:pt x="223379" y="0"/>
                    <a:pt x="498931" y="0"/>
                  </a:cubicBezTo>
                  <a:cubicBezTo>
                    <a:pt x="774483" y="0"/>
                    <a:pt x="997862" y="223379"/>
                    <a:pt x="997862" y="498931"/>
                  </a:cubicBezTo>
                  <a:cubicBezTo>
                    <a:pt x="997862" y="774483"/>
                    <a:pt x="774483" y="997862"/>
                    <a:pt x="498931" y="997862"/>
                  </a:cubicBezTo>
                  <a:cubicBezTo>
                    <a:pt x="223379" y="997862"/>
                    <a:pt x="0" y="774483"/>
                    <a:pt x="0" y="49893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4" tIns="152484" rIns="152484" bIns="152484" numCol="1" spcCol="1270" anchor="ctr" anchorCtr="0">
              <a:noAutofit/>
            </a:bodyPr>
            <a:lstStyle/>
            <a:p>
              <a:pPr marL="0" lvl="0" indent="0" algn="ctr" defTabSz="444500">
                <a:lnSpc>
                  <a:spcPct val="90000"/>
                </a:lnSpc>
                <a:spcBef>
                  <a:spcPct val="0"/>
                </a:spcBef>
                <a:spcAft>
                  <a:spcPct val="35000"/>
                </a:spcAft>
                <a:buNone/>
              </a:pPr>
              <a:r>
                <a:rPr lang="en-US" sz="1000" kern="1200"/>
                <a:t>Non-hospitalized symptoms</a:t>
              </a:r>
              <a:endParaRPr lang="en-SG" sz="1000" kern="1200"/>
            </a:p>
          </p:txBody>
        </p:sp>
      </p:grpSp>
      <p:sp>
        <p:nvSpPr>
          <p:cNvPr id="18" name="Freeform: Shape 17">
            <a:extLst>
              <a:ext uri="{FF2B5EF4-FFF2-40B4-BE49-F238E27FC236}">
                <a16:creationId xmlns:a16="http://schemas.microsoft.com/office/drawing/2014/main" id="{9A4916BE-791D-42C8-9BD0-EB5BB0818D16}"/>
              </a:ext>
            </a:extLst>
          </p:cNvPr>
          <p:cNvSpPr/>
          <p:nvPr/>
        </p:nvSpPr>
        <p:spPr>
          <a:xfrm>
            <a:off x="7162168" y="1573208"/>
            <a:ext cx="1995725" cy="1744515"/>
          </a:xfrm>
          <a:custGeom>
            <a:avLst/>
            <a:gdLst>
              <a:gd name="connsiteX0" fmla="*/ 0 w 1995725"/>
              <a:gd name="connsiteY0" fmla="*/ 261677 h 1744515"/>
              <a:gd name="connsiteX1" fmla="*/ 1123468 w 1995725"/>
              <a:gd name="connsiteY1" fmla="*/ 261677 h 1744515"/>
              <a:gd name="connsiteX2" fmla="*/ 1123468 w 1995725"/>
              <a:gd name="connsiteY2" fmla="*/ 0 h 1744515"/>
              <a:gd name="connsiteX3" fmla="*/ 1995725 w 1995725"/>
              <a:gd name="connsiteY3" fmla="*/ 872258 h 1744515"/>
              <a:gd name="connsiteX4" fmla="*/ 1123468 w 1995725"/>
              <a:gd name="connsiteY4" fmla="*/ 1744515 h 1744515"/>
              <a:gd name="connsiteX5" fmla="*/ 1123468 w 1995725"/>
              <a:gd name="connsiteY5" fmla="*/ 1482838 h 1744515"/>
              <a:gd name="connsiteX6" fmla="*/ 0 w 1995725"/>
              <a:gd name="connsiteY6" fmla="*/ 1482838 h 1744515"/>
              <a:gd name="connsiteX7" fmla="*/ 0 w 1995725"/>
              <a:gd name="connsiteY7" fmla="*/ 261677 h 174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5725" h="1744515">
                <a:moveTo>
                  <a:pt x="0" y="261677"/>
                </a:moveTo>
                <a:lnTo>
                  <a:pt x="1123468" y="261677"/>
                </a:lnTo>
                <a:lnTo>
                  <a:pt x="1123468" y="0"/>
                </a:lnTo>
                <a:lnTo>
                  <a:pt x="1995725" y="872258"/>
                </a:lnTo>
                <a:lnTo>
                  <a:pt x="1123468" y="1744515"/>
                </a:lnTo>
                <a:lnTo>
                  <a:pt x="1123468" y="1482838"/>
                </a:lnTo>
                <a:lnTo>
                  <a:pt x="0" y="1482838"/>
                </a:lnTo>
                <a:lnTo>
                  <a:pt x="0" y="26167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29411" tIns="269297" rIns="539118" bIns="269297" numCol="1" spcCol="1270" anchor="ctr" anchorCtr="0">
            <a:noAutofit/>
          </a:bodyPr>
          <a:lstStyle/>
          <a:p>
            <a:pPr marL="114300" lvl="1" indent="-114300" algn="l" defTabSz="533400">
              <a:lnSpc>
                <a:spcPct val="90000"/>
              </a:lnSpc>
              <a:spcBef>
                <a:spcPct val="0"/>
              </a:spcBef>
              <a:spcAft>
                <a:spcPct val="15000"/>
              </a:spcAft>
              <a:buChar char="•"/>
            </a:pPr>
            <a:r>
              <a:rPr lang="en-US" sz="1200" kern="1200"/>
              <a:t>One-hot encode</a:t>
            </a:r>
            <a:endParaRPr lang="en-SG" sz="1200" kern="1200"/>
          </a:p>
          <a:p>
            <a:pPr marL="114300" lvl="1" indent="-114300" algn="l" defTabSz="533400">
              <a:lnSpc>
                <a:spcPct val="90000"/>
              </a:lnSpc>
              <a:spcBef>
                <a:spcPct val="0"/>
              </a:spcBef>
              <a:spcAft>
                <a:spcPct val="15000"/>
              </a:spcAft>
              <a:buChar char="•"/>
            </a:pPr>
            <a:r>
              <a:rPr lang="en-US" sz="1200" kern="1200"/>
              <a:t>Add non-hospitalized symptoms</a:t>
            </a:r>
            <a:endParaRPr lang="en-SG" sz="1200" kern="1200"/>
          </a:p>
        </p:txBody>
      </p:sp>
      <p:sp>
        <p:nvSpPr>
          <p:cNvPr id="19" name="Freeform: Shape 18">
            <a:extLst>
              <a:ext uri="{FF2B5EF4-FFF2-40B4-BE49-F238E27FC236}">
                <a16:creationId xmlns:a16="http://schemas.microsoft.com/office/drawing/2014/main" id="{E4C280A6-5D65-4905-8F77-0D468DC801A2}"/>
              </a:ext>
            </a:extLst>
          </p:cNvPr>
          <p:cNvSpPr/>
          <p:nvPr/>
        </p:nvSpPr>
        <p:spPr>
          <a:xfrm>
            <a:off x="6663236" y="1946535"/>
            <a:ext cx="997862" cy="997862"/>
          </a:xfrm>
          <a:custGeom>
            <a:avLst/>
            <a:gdLst>
              <a:gd name="connsiteX0" fmla="*/ 0 w 997862"/>
              <a:gd name="connsiteY0" fmla="*/ 498931 h 997862"/>
              <a:gd name="connsiteX1" fmla="*/ 498931 w 997862"/>
              <a:gd name="connsiteY1" fmla="*/ 0 h 997862"/>
              <a:gd name="connsiteX2" fmla="*/ 997862 w 997862"/>
              <a:gd name="connsiteY2" fmla="*/ 498931 h 997862"/>
              <a:gd name="connsiteX3" fmla="*/ 498931 w 997862"/>
              <a:gd name="connsiteY3" fmla="*/ 997862 h 997862"/>
              <a:gd name="connsiteX4" fmla="*/ 0 w 997862"/>
              <a:gd name="connsiteY4" fmla="*/ 498931 h 99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862" h="997862">
                <a:moveTo>
                  <a:pt x="0" y="498931"/>
                </a:moveTo>
                <a:cubicBezTo>
                  <a:pt x="0" y="223379"/>
                  <a:pt x="223379" y="0"/>
                  <a:pt x="498931" y="0"/>
                </a:cubicBezTo>
                <a:cubicBezTo>
                  <a:pt x="774483" y="0"/>
                  <a:pt x="997862" y="223379"/>
                  <a:pt x="997862" y="498931"/>
                </a:cubicBezTo>
                <a:cubicBezTo>
                  <a:pt x="997862" y="774483"/>
                  <a:pt x="774483" y="997862"/>
                  <a:pt x="498931" y="997862"/>
                </a:cubicBezTo>
                <a:cubicBezTo>
                  <a:pt x="223379" y="997862"/>
                  <a:pt x="0" y="774483"/>
                  <a:pt x="0" y="49893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4" tIns="152484" rIns="152484" bIns="152484" numCol="1" spcCol="1270" anchor="ctr" anchorCtr="0">
            <a:noAutofit/>
          </a:bodyPr>
          <a:lstStyle/>
          <a:p>
            <a:pPr marL="0" lvl="0" indent="0" algn="ctr" defTabSz="444500">
              <a:lnSpc>
                <a:spcPct val="90000"/>
              </a:lnSpc>
              <a:spcBef>
                <a:spcPct val="0"/>
              </a:spcBef>
              <a:spcAft>
                <a:spcPct val="35000"/>
              </a:spcAft>
              <a:buNone/>
            </a:pPr>
            <a:r>
              <a:rPr lang="en-US" sz="1000" kern="1200"/>
              <a:t>21 hospitalized symptoms</a:t>
            </a:r>
            <a:endParaRPr lang="en-SG" sz="1000" kern="1200"/>
          </a:p>
        </p:txBody>
      </p:sp>
      <p:sp>
        <p:nvSpPr>
          <p:cNvPr id="20" name="Freeform: Shape 19">
            <a:extLst>
              <a:ext uri="{FF2B5EF4-FFF2-40B4-BE49-F238E27FC236}">
                <a16:creationId xmlns:a16="http://schemas.microsoft.com/office/drawing/2014/main" id="{ECA5B086-78D5-48DD-8A08-FB1987D70928}"/>
              </a:ext>
            </a:extLst>
          </p:cNvPr>
          <p:cNvSpPr/>
          <p:nvPr/>
        </p:nvSpPr>
        <p:spPr>
          <a:xfrm>
            <a:off x="7162167" y="4028708"/>
            <a:ext cx="1995725" cy="1744515"/>
          </a:xfrm>
          <a:custGeom>
            <a:avLst/>
            <a:gdLst>
              <a:gd name="connsiteX0" fmla="*/ 0 w 1995725"/>
              <a:gd name="connsiteY0" fmla="*/ 261677 h 1744515"/>
              <a:gd name="connsiteX1" fmla="*/ 1123468 w 1995725"/>
              <a:gd name="connsiteY1" fmla="*/ 261677 h 1744515"/>
              <a:gd name="connsiteX2" fmla="*/ 1123468 w 1995725"/>
              <a:gd name="connsiteY2" fmla="*/ 0 h 1744515"/>
              <a:gd name="connsiteX3" fmla="*/ 1995725 w 1995725"/>
              <a:gd name="connsiteY3" fmla="*/ 872258 h 1744515"/>
              <a:gd name="connsiteX4" fmla="*/ 1123468 w 1995725"/>
              <a:gd name="connsiteY4" fmla="*/ 1744515 h 1744515"/>
              <a:gd name="connsiteX5" fmla="*/ 1123468 w 1995725"/>
              <a:gd name="connsiteY5" fmla="*/ 1482838 h 1744515"/>
              <a:gd name="connsiteX6" fmla="*/ 0 w 1995725"/>
              <a:gd name="connsiteY6" fmla="*/ 1482838 h 1744515"/>
              <a:gd name="connsiteX7" fmla="*/ 0 w 1995725"/>
              <a:gd name="connsiteY7" fmla="*/ 261677 h 174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5725" h="1744515">
                <a:moveTo>
                  <a:pt x="0" y="261677"/>
                </a:moveTo>
                <a:lnTo>
                  <a:pt x="1123468" y="261677"/>
                </a:lnTo>
                <a:lnTo>
                  <a:pt x="1123468" y="0"/>
                </a:lnTo>
                <a:lnTo>
                  <a:pt x="1995725" y="872258"/>
                </a:lnTo>
                <a:lnTo>
                  <a:pt x="1123468" y="1744515"/>
                </a:lnTo>
                <a:lnTo>
                  <a:pt x="1123468" y="1482838"/>
                </a:lnTo>
                <a:lnTo>
                  <a:pt x="0" y="1482838"/>
                </a:lnTo>
                <a:lnTo>
                  <a:pt x="0" y="26167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29412" tIns="269297" rIns="539117" bIns="269297" numCol="1" spcCol="1270" anchor="ctr" anchorCtr="0">
            <a:noAutofit/>
          </a:bodyPr>
          <a:lstStyle/>
          <a:p>
            <a:pPr marL="114300" lvl="1" indent="-114300" algn="l" defTabSz="533400">
              <a:lnSpc>
                <a:spcPct val="90000"/>
              </a:lnSpc>
              <a:spcBef>
                <a:spcPct val="0"/>
              </a:spcBef>
              <a:spcAft>
                <a:spcPct val="15000"/>
              </a:spcAft>
              <a:buChar char="•"/>
            </a:pPr>
            <a:r>
              <a:rPr lang="en-US" sz="1200" kern="1200"/>
              <a:t>One-hot encode</a:t>
            </a:r>
            <a:endParaRPr lang="en-SG" sz="1200" kern="1200"/>
          </a:p>
          <a:p>
            <a:pPr marL="114300" lvl="1" indent="-114300" algn="l" defTabSz="533400">
              <a:lnSpc>
                <a:spcPct val="90000"/>
              </a:lnSpc>
              <a:spcBef>
                <a:spcPct val="0"/>
              </a:spcBef>
              <a:spcAft>
                <a:spcPct val="15000"/>
              </a:spcAft>
              <a:buChar char="•"/>
            </a:pPr>
            <a:r>
              <a:rPr lang="en-US" sz="1200" kern="1200"/>
              <a:t>Add non-hospitalized symptoms</a:t>
            </a:r>
            <a:endParaRPr lang="en-SG" sz="1200" kern="1200"/>
          </a:p>
        </p:txBody>
      </p:sp>
      <p:sp>
        <p:nvSpPr>
          <p:cNvPr id="21" name="Freeform: Shape 20">
            <a:extLst>
              <a:ext uri="{FF2B5EF4-FFF2-40B4-BE49-F238E27FC236}">
                <a16:creationId xmlns:a16="http://schemas.microsoft.com/office/drawing/2014/main" id="{47CB424C-1597-4334-9B39-BF4D5C475762}"/>
              </a:ext>
            </a:extLst>
          </p:cNvPr>
          <p:cNvSpPr/>
          <p:nvPr/>
        </p:nvSpPr>
        <p:spPr>
          <a:xfrm>
            <a:off x="6663236" y="4402035"/>
            <a:ext cx="997862" cy="997862"/>
          </a:xfrm>
          <a:custGeom>
            <a:avLst/>
            <a:gdLst>
              <a:gd name="connsiteX0" fmla="*/ 0 w 997862"/>
              <a:gd name="connsiteY0" fmla="*/ 498931 h 997862"/>
              <a:gd name="connsiteX1" fmla="*/ 498931 w 997862"/>
              <a:gd name="connsiteY1" fmla="*/ 0 h 997862"/>
              <a:gd name="connsiteX2" fmla="*/ 997862 w 997862"/>
              <a:gd name="connsiteY2" fmla="*/ 498931 h 997862"/>
              <a:gd name="connsiteX3" fmla="*/ 498931 w 997862"/>
              <a:gd name="connsiteY3" fmla="*/ 997862 h 997862"/>
              <a:gd name="connsiteX4" fmla="*/ 0 w 997862"/>
              <a:gd name="connsiteY4" fmla="*/ 498931 h 99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862" h="997862">
                <a:moveTo>
                  <a:pt x="0" y="498931"/>
                </a:moveTo>
                <a:cubicBezTo>
                  <a:pt x="0" y="223379"/>
                  <a:pt x="223379" y="0"/>
                  <a:pt x="498931" y="0"/>
                </a:cubicBezTo>
                <a:cubicBezTo>
                  <a:pt x="774483" y="0"/>
                  <a:pt x="997862" y="223379"/>
                  <a:pt x="997862" y="498931"/>
                </a:cubicBezTo>
                <a:cubicBezTo>
                  <a:pt x="997862" y="774483"/>
                  <a:pt x="774483" y="997862"/>
                  <a:pt x="498931" y="997862"/>
                </a:cubicBezTo>
                <a:cubicBezTo>
                  <a:pt x="223379" y="997862"/>
                  <a:pt x="0" y="774483"/>
                  <a:pt x="0" y="49893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4" tIns="152484" rIns="152484" bIns="152484" numCol="1" spcCol="1270" anchor="ctr" anchorCtr="0">
            <a:noAutofit/>
          </a:bodyPr>
          <a:lstStyle/>
          <a:p>
            <a:pPr marL="0" lvl="0" indent="0" algn="ctr" defTabSz="444500">
              <a:lnSpc>
                <a:spcPct val="90000"/>
              </a:lnSpc>
              <a:spcBef>
                <a:spcPct val="0"/>
              </a:spcBef>
              <a:spcAft>
                <a:spcPct val="35000"/>
              </a:spcAft>
              <a:buNone/>
            </a:pPr>
            <a:r>
              <a:rPr lang="en-US" sz="1000" kern="1200"/>
              <a:t>30 non-hospitalized symptoms</a:t>
            </a:r>
            <a:endParaRPr lang="en-SG" sz="1000" kern="1200"/>
          </a:p>
        </p:txBody>
      </p:sp>
      <p:sp>
        <p:nvSpPr>
          <p:cNvPr id="24" name="Freeform: Shape 23">
            <a:extLst>
              <a:ext uri="{FF2B5EF4-FFF2-40B4-BE49-F238E27FC236}">
                <a16:creationId xmlns:a16="http://schemas.microsoft.com/office/drawing/2014/main" id="{2D03D9EB-05F0-4F28-8D14-50C001FA6AC1}"/>
              </a:ext>
            </a:extLst>
          </p:cNvPr>
          <p:cNvSpPr/>
          <p:nvPr/>
        </p:nvSpPr>
        <p:spPr>
          <a:xfrm>
            <a:off x="9157892" y="1946535"/>
            <a:ext cx="997862" cy="997862"/>
          </a:xfrm>
          <a:custGeom>
            <a:avLst/>
            <a:gdLst>
              <a:gd name="connsiteX0" fmla="*/ 0 w 997862"/>
              <a:gd name="connsiteY0" fmla="*/ 498931 h 997862"/>
              <a:gd name="connsiteX1" fmla="*/ 498931 w 997862"/>
              <a:gd name="connsiteY1" fmla="*/ 0 h 997862"/>
              <a:gd name="connsiteX2" fmla="*/ 997862 w 997862"/>
              <a:gd name="connsiteY2" fmla="*/ 498931 h 997862"/>
              <a:gd name="connsiteX3" fmla="*/ 498931 w 997862"/>
              <a:gd name="connsiteY3" fmla="*/ 997862 h 997862"/>
              <a:gd name="connsiteX4" fmla="*/ 0 w 997862"/>
              <a:gd name="connsiteY4" fmla="*/ 498931 h 99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862" h="997862">
                <a:moveTo>
                  <a:pt x="0" y="498931"/>
                </a:moveTo>
                <a:cubicBezTo>
                  <a:pt x="0" y="223379"/>
                  <a:pt x="223379" y="0"/>
                  <a:pt x="498931" y="0"/>
                </a:cubicBezTo>
                <a:cubicBezTo>
                  <a:pt x="774483" y="0"/>
                  <a:pt x="997862" y="223379"/>
                  <a:pt x="997862" y="498931"/>
                </a:cubicBezTo>
                <a:cubicBezTo>
                  <a:pt x="997862" y="774483"/>
                  <a:pt x="774483" y="997862"/>
                  <a:pt x="498931" y="997862"/>
                </a:cubicBezTo>
                <a:cubicBezTo>
                  <a:pt x="223379" y="997862"/>
                  <a:pt x="0" y="774483"/>
                  <a:pt x="0" y="49893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4" tIns="152484" rIns="152484" bIns="152484" numCol="1" spcCol="1270" anchor="ctr" anchorCtr="0">
            <a:noAutofit/>
          </a:bodyPr>
          <a:lstStyle/>
          <a:p>
            <a:pPr marL="0" lvl="0" indent="0" algn="ctr" defTabSz="444500">
              <a:lnSpc>
                <a:spcPct val="90000"/>
              </a:lnSpc>
              <a:spcBef>
                <a:spcPct val="0"/>
              </a:spcBef>
              <a:spcAft>
                <a:spcPct val="35000"/>
              </a:spcAft>
              <a:buNone/>
            </a:pPr>
            <a:r>
              <a:rPr lang="en-US" sz="1000" kern="1200"/>
              <a:t>21 hospitalized symptoms</a:t>
            </a:r>
            <a:endParaRPr lang="en-SG" sz="1000" kern="1200"/>
          </a:p>
        </p:txBody>
      </p:sp>
      <p:sp>
        <p:nvSpPr>
          <p:cNvPr id="25" name="Freeform: Shape 24">
            <a:extLst>
              <a:ext uri="{FF2B5EF4-FFF2-40B4-BE49-F238E27FC236}">
                <a16:creationId xmlns:a16="http://schemas.microsoft.com/office/drawing/2014/main" id="{7CEAD91E-30A8-4B19-AC0D-E4310F011A96}"/>
              </a:ext>
            </a:extLst>
          </p:cNvPr>
          <p:cNvSpPr/>
          <p:nvPr/>
        </p:nvSpPr>
        <p:spPr>
          <a:xfrm>
            <a:off x="9157892" y="4402035"/>
            <a:ext cx="997862" cy="997862"/>
          </a:xfrm>
          <a:custGeom>
            <a:avLst/>
            <a:gdLst>
              <a:gd name="connsiteX0" fmla="*/ 0 w 997862"/>
              <a:gd name="connsiteY0" fmla="*/ 498931 h 997862"/>
              <a:gd name="connsiteX1" fmla="*/ 498931 w 997862"/>
              <a:gd name="connsiteY1" fmla="*/ 0 h 997862"/>
              <a:gd name="connsiteX2" fmla="*/ 997862 w 997862"/>
              <a:gd name="connsiteY2" fmla="*/ 498931 h 997862"/>
              <a:gd name="connsiteX3" fmla="*/ 498931 w 997862"/>
              <a:gd name="connsiteY3" fmla="*/ 997862 h 997862"/>
              <a:gd name="connsiteX4" fmla="*/ 0 w 997862"/>
              <a:gd name="connsiteY4" fmla="*/ 498931 h 99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862" h="997862">
                <a:moveTo>
                  <a:pt x="0" y="498931"/>
                </a:moveTo>
                <a:cubicBezTo>
                  <a:pt x="0" y="223379"/>
                  <a:pt x="223379" y="0"/>
                  <a:pt x="498931" y="0"/>
                </a:cubicBezTo>
                <a:cubicBezTo>
                  <a:pt x="774483" y="0"/>
                  <a:pt x="997862" y="223379"/>
                  <a:pt x="997862" y="498931"/>
                </a:cubicBezTo>
                <a:cubicBezTo>
                  <a:pt x="997862" y="774483"/>
                  <a:pt x="774483" y="997862"/>
                  <a:pt x="498931" y="997862"/>
                </a:cubicBezTo>
                <a:cubicBezTo>
                  <a:pt x="223379" y="997862"/>
                  <a:pt x="0" y="774483"/>
                  <a:pt x="0" y="49893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4" tIns="152484" rIns="152484" bIns="152484" numCol="1" spcCol="1270" anchor="ctr" anchorCtr="0">
            <a:noAutofit/>
          </a:bodyPr>
          <a:lstStyle/>
          <a:p>
            <a:pPr marL="0" lvl="0" indent="0" algn="ctr" defTabSz="444500">
              <a:lnSpc>
                <a:spcPct val="90000"/>
              </a:lnSpc>
              <a:spcBef>
                <a:spcPct val="0"/>
              </a:spcBef>
              <a:spcAft>
                <a:spcPct val="35000"/>
              </a:spcAft>
              <a:buNone/>
            </a:pPr>
            <a:r>
              <a:rPr lang="en-US" sz="1000" kern="1200"/>
              <a:t>30 non-hospitalized symptoms</a:t>
            </a:r>
            <a:endParaRPr lang="en-SG" sz="1000" kern="1200"/>
          </a:p>
        </p:txBody>
      </p:sp>
      <p:grpSp>
        <p:nvGrpSpPr>
          <p:cNvPr id="32" name="Group 31">
            <a:extLst>
              <a:ext uri="{FF2B5EF4-FFF2-40B4-BE49-F238E27FC236}">
                <a16:creationId xmlns:a16="http://schemas.microsoft.com/office/drawing/2014/main" id="{9C64F3E6-7F8B-4B31-A783-9ACF48EA875E}"/>
              </a:ext>
            </a:extLst>
          </p:cNvPr>
          <p:cNvGrpSpPr/>
          <p:nvPr/>
        </p:nvGrpSpPr>
        <p:grpSpPr>
          <a:xfrm>
            <a:off x="10424935" y="2824850"/>
            <a:ext cx="1767065" cy="1767065"/>
            <a:chOff x="2972768" y="661104"/>
            <a:chExt cx="1767065" cy="1767065"/>
          </a:xfrm>
        </p:grpSpPr>
        <p:sp>
          <p:nvSpPr>
            <p:cNvPr id="33" name="Oval 32">
              <a:extLst>
                <a:ext uri="{FF2B5EF4-FFF2-40B4-BE49-F238E27FC236}">
                  <a16:creationId xmlns:a16="http://schemas.microsoft.com/office/drawing/2014/main" id="{FBB4901C-4AC1-457A-8E6B-F81EA25D9AB8}"/>
                </a:ext>
              </a:extLst>
            </p:cNvPr>
            <p:cNvSpPr/>
            <p:nvPr/>
          </p:nvSpPr>
          <p:spPr>
            <a:xfrm>
              <a:off x="2972768" y="661104"/>
              <a:ext cx="1767065" cy="1767065"/>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Oval 4">
              <a:extLst>
                <a:ext uri="{FF2B5EF4-FFF2-40B4-BE49-F238E27FC236}">
                  <a16:creationId xmlns:a16="http://schemas.microsoft.com/office/drawing/2014/main" id="{3D6B59FB-7A59-4EDD-801C-5068DA335A58}"/>
                </a:ext>
              </a:extLst>
            </p:cNvPr>
            <p:cNvSpPr txBox="1"/>
            <p:nvPr/>
          </p:nvSpPr>
          <p:spPr>
            <a:xfrm>
              <a:off x="3231549" y="919885"/>
              <a:ext cx="1249503" cy="12495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SG" sz="1000" b="0" kern="1200"/>
                <a:t>corrected_symptoms_clean_41</a:t>
              </a:r>
              <a:endParaRPr lang="en-SG" sz="1000" kern="1200"/>
            </a:p>
          </p:txBody>
        </p:sp>
      </p:grpSp>
      <p:cxnSp>
        <p:nvCxnSpPr>
          <p:cNvPr id="36" name="Straight Arrow Connector 35">
            <a:extLst>
              <a:ext uri="{FF2B5EF4-FFF2-40B4-BE49-F238E27FC236}">
                <a16:creationId xmlns:a16="http://schemas.microsoft.com/office/drawing/2014/main" id="{6E7FA806-CA96-4AE6-B2EF-4DACA00E3056}"/>
              </a:ext>
            </a:extLst>
          </p:cNvPr>
          <p:cNvCxnSpPr>
            <a:cxnSpLocks/>
          </p:cNvCxnSpPr>
          <p:nvPr/>
        </p:nvCxnSpPr>
        <p:spPr>
          <a:xfrm>
            <a:off x="10222736" y="2445465"/>
            <a:ext cx="668765" cy="473540"/>
          </a:xfrm>
          <a:prstGeom prst="straightConnector1">
            <a:avLst/>
          </a:prstGeom>
          <a:ln w="38100">
            <a:solidFill>
              <a:srgbClr val="D7E6E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33A963C-8229-4EBB-8AE8-7EAD0F7F78E2}"/>
              </a:ext>
            </a:extLst>
          </p:cNvPr>
          <p:cNvCxnSpPr>
            <a:cxnSpLocks/>
          </p:cNvCxnSpPr>
          <p:nvPr/>
        </p:nvCxnSpPr>
        <p:spPr>
          <a:xfrm flipV="1">
            <a:off x="10155282" y="4541808"/>
            <a:ext cx="668765" cy="473540"/>
          </a:xfrm>
          <a:prstGeom prst="straightConnector1">
            <a:avLst/>
          </a:prstGeom>
          <a:ln w="38100">
            <a:solidFill>
              <a:srgbClr val="D7E6E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127AA46-8705-4C30-92D3-B3D640F5B297}"/>
              </a:ext>
            </a:extLst>
          </p:cNvPr>
          <p:cNvSpPr txBox="1"/>
          <p:nvPr/>
        </p:nvSpPr>
        <p:spPr>
          <a:xfrm>
            <a:off x="10239618" y="2258292"/>
            <a:ext cx="1232489" cy="307777"/>
          </a:xfrm>
          <a:prstGeom prst="rect">
            <a:avLst/>
          </a:prstGeom>
          <a:noFill/>
        </p:spPr>
        <p:txBody>
          <a:bodyPr wrap="square" rtlCol="0">
            <a:spAutoFit/>
          </a:bodyPr>
          <a:lstStyle/>
          <a:p>
            <a:r>
              <a:rPr lang="en-US" sz="1400"/>
              <a:t>Concatenate</a:t>
            </a:r>
            <a:endParaRPr lang="en-SG" sz="1400"/>
          </a:p>
        </p:txBody>
      </p:sp>
      <p:sp>
        <p:nvSpPr>
          <p:cNvPr id="26" name="TextBox 25">
            <a:extLst>
              <a:ext uri="{FF2B5EF4-FFF2-40B4-BE49-F238E27FC236}">
                <a16:creationId xmlns:a16="http://schemas.microsoft.com/office/drawing/2014/main" id="{E8119913-058E-41D9-82B2-1277BF17304A}"/>
              </a:ext>
            </a:extLst>
          </p:cNvPr>
          <p:cNvSpPr txBox="1"/>
          <p:nvPr/>
        </p:nvSpPr>
        <p:spPr>
          <a:xfrm>
            <a:off x="10761908" y="4591915"/>
            <a:ext cx="1499418" cy="1384995"/>
          </a:xfrm>
          <a:prstGeom prst="rect">
            <a:avLst/>
          </a:prstGeom>
          <a:noFill/>
        </p:spPr>
        <p:txBody>
          <a:bodyPr wrap="square" rtlCol="0">
            <a:spAutoFit/>
          </a:bodyPr>
          <a:lstStyle/>
          <a:p>
            <a:pPr marL="285750" indent="-285750">
              <a:buFont typeface="Arial" panose="020B0604020202020204" pitchFamily="34" charset="0"/>
              <a:buChar char="•"/>
            </a:pPr>
            <a:r>
              <a:rPr lang="en-US" sz="1400"/>
              <a:t>VAERS_ID</a:t>
            </a:r>
          </a:p>
          <a:p>
            <a:pPr marL="285750" indent="-285750">
              <a:buFont typeface="Arial" panose="020B0604020202020204" pitchFamily="34" charset="0"/>
              <a:buChar char="•"/>
            </a:pPr>
            <a:r>
              <a:rPr lang="en-US" sz="1400"/>
              <a:t>Free text recorded</a:t>
            </a:r>
          </a:p>
          <a:p>
            <a:pPr marL="285750" indent="-285750">
              <a:buFont typeface="Arial" panose="020B0604020202020204" pitchFamily="34" charset="0"/>
              <a:buChar char="•"/>
            </a:pPr>
            <a:r>
              <a:rPr lang="en-US" sz="1400"/>
              <a:t>One-hot vector of symptoms</a:t>
            </a:r>
            <a:endParaRPr lang="en-SG" sz="1400"/>
          </a:p>
        </p:txBody>
      </p:sp>
      <p:sp>
        <p:nvSpPr>
          <p:cNvPr id="27" name="Freeform: Shape 26">
            <a:extLst>
              <a:ext uri="{FF2B5EF4-FFF2-40B4-BE49-F238E27FC236}">
                <a16:creationId xmlns:a16="http://schemas.microsoft.com/office/drawing/2014/main" id="{2B280AE5-9A05-4DD4-9BE7-98C4FDC5F6A5}"/>
              </a:ext>
            </a:extLst>
          </p:cNvPr>
          <p:cNvSpPr/>
          <p:nvPr/>
        </p:nvSpPr>
        <p:spPr>
          <a:xfrm>
            <a:off x="10808891" y="1211748"/>
            <a:ext cx="997862" cy="997862"/>
          </a:xfrm>
          <a:custGeom>
            <a:avLst/>
            <a:gdLst>
              <a:gd name="connsiteX0" fmla="*/ 0 w 997862"/>
              <a:gd name="connsiteY0" fmla="*/ 498931 h 997862"/>
              <a:gd name="connsiteX1" fmla="*/ 498931 w 997862"/>
              <a:gd name="connsiteY1" fmla="*/ 0 h 997862"/>
              <a:gd name="connsiteX2" fmla="*/ 997862 w 997862"/>
              <a:gd name="connsiteY2" fmla="*/ 498931 h 997862"/>
              <a:gd name="connsiteX3" fmla="*/ 498931 w 997862"/>
              <a:gd name="connsiteY3" fmla="*/ 997862 h 997862"/>
              <a:gd name="connsiteX4" fmla="*/ 0 w 997862"/>
              <a:gd name="connsiteY4" fmla="*/ 498931 h 997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862" h="997862">
                <a:moveTo>
                  <a:pt x="0" y="498931"/>
                </a:moveTo>
                <a:cubicBezTo>
                  <a:pt x="0" y="223379"/>
                  <a:pt x="223379" y="0"/>
                  <a:pt x="498931" y="0"/>
                </a:cubicBezTo>
                <a:cubicBezTo>
                  <a:pt x="774483" y="0"/>
                  <a:pt x="997862" y="223379"/>
                  <a:pt x="997862" y="498931"/>
                </a:cubicBezTo>
                <a:cubicBezTo>
                  <a:pt x="997862" y="774483"/>
                  <a:pt x="774483" y="997862"/>
                  <a:pt x="498931" y="997862"/>
                </a:cubicBezTo>
                <a:cubicBezTo>
                  <a:pt x="223379" y="997862"/>
                  <a:pt x="0" y="774483"/>
                  <a:pt x="0" y="498931"/>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4" tIns="152484" rIns="152484" bIns="152484" numCol="1" spcCol="1270" anchor="ctr" anchorCtr="0">
            <a:noAutofit/>
          </a:bodyPr>
          <a:lstStyle/>
          <a:p>
            <a:pPr marL="0" lvl="0" indent="0" algn="ctr" defTabSz="444500">
              <a:lnSpc>
                <a:spcPct val="90000"/>
              </a:lnSpc>
              <a:spcBef>
                <a:spcPct val="0"/>
              </a:spcBef>
              <a:spcAft>
                <a:spcPct val="35000"/>
              </a:spcAft>
              <a:buNone/>
            </a:pPr>
            <a:r>
              <a:rPr lang="en-US" sz="1000" err="1"/>
              <a:t>VAERS_data</a:t>
            </a:r>
            <a:endParaRPr lang="en-US"/>
          </a:p>
        </p:txBody>
      </p:sp>
      <p:cxnSp>
        <p:nvCxnSpPr>
          <p:cNvPr id="29" name="Straight Arrow Connector 28">
            <a:extLst>
              <a:ext uri="{FF2B5EF4-FFF2-40B4-BE49-F238E27FC236}">
                <a16:creationId xmlns:a16="http://schemas.microsoft.com/office/drawing/2014/main" id="{E935D957-746F-484A-947C-D2488D391C1E}"/>
              </a:ext>
            </a:extLst>
          </p:cNvPr>
          <p:cNvCxnSpPr>
            <a:cxnSpLocks/>
          </p:cNvCxnSpPr>
          <p:nvPr/>
        </p:nvCxnSpPr>
        <p:spPr>
          <a:xfrm>
            <a:off x="11302235" y="2236821"/>
            <a:ext cx="6552" cy="591467"/>
          </a:xfrm>
          <a:prstGeom prst="straightConnector1">
            <a:avLst/>
          </a:prstGeom>
          <a:ln w="38100">
            <a:solidFill>
              <a:srgbClr val="D7E6E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9E55AFB-9F00-4743-8F9F-9BC5483C3800}"/>
              </a:ext>
            </a:extLst>
          </p:cNvPr>
          <p:cNvSpPr txBox="1"/>
          <p:nvPr/>
        </p:nvSpPr>
        <p:spPr>
          <a:xfrm>
            <a:off x="10693188" y="915719"/>
            <a:ext cx="1232489" cy="461665"/>
          </a:xfrm>
          <a:prstGeom prst="rect">
            <a:avLst/>
          </a:prstGeom>
          <a:noFill/>
        </p:spPr>
        <p:txBody>
          <a:bodyPr wrap="square" lIns="91440" tIns="45720" rIns="91440" bIns="45720" rtlCol="0" anchor="t">
            <a:spAutoFit/>
          </a:bodyPr>
          <a:lstStyle/>
          <a:p>
            <a:r>
              <a:rPr lang="en-US" sz="1200"/>
              <a:t>Symptom free text</a:t>
            </a:r>
          </a:p>
        </p:txBody>
      </p:sp>
      <p:sp>
        <p:nvSpPr>
          <p:cNvPr id="35" name="TextBox 34">
            <a:extLst>
              <a:ext uri="{FF2B5EF4-FFF2-40B4-BE49-F238E27FC236}">
                <a16:creationId xmlns:a16="http://schemas.microsoft.com/office/drawing/2014/main" id="{D6330CDB-D76F-494D-B190-1341E48F74CA}"/>
              </a:ext>
            </a:extLst>
          </p:cNvPr>
          <p:cNvSpPr txBox="1"/>
          <p:nvPr/>
        </p:nvSpPr>
        <p:spPr>
          <a:xfrm>
            <a:off x="9323403" y="3555506"/>
            <a:ext cx="1232489" cy="307777"/>
          </a:xfrm>
          <a:prstGeom prst="rect">
            <a:avLst/>
          </a:prstGeom>
          <a:noFill/>
        </p:spPr>
        <p:txBody>
          <a:bodyPr wrap="square" rtlCol="0">
            <a:spAutoFit/>
          </a:bodyPr>
          <a:lstStyle/>
          <a:p>
            <a:r>
              <a:rPr lang="en-US" sz="1400"/>
              <a:t>Concatenate</a:t>
            </a:r>
            <a:endParaRPr lang="en-SG" sz="1400"/>
          </a:p>
        </p:txBody>
      </p:sp>
    </p:spTree>
    <p:extLst>
      <p:ext uri="{BB962C8B-B14F-4D97-AF65-F5344CB8AC3E}">
        <p14:creationId xmlns:p14="http://schemas.microsoft.com/office/powerpoint/2010/main" val="3948000880"/>
      </p:ext>
    </p:extLst>
  </p:cSld>
  <p:clrMapOvr>
    <a:masterClrMapping/>
  </p:clrMapOvr>
</p:sld>
</file>

<file path=ppt/theme/theme1.xml><?xml version="1.0" encoding="utf-8"?>
<a:theme xmlns:a="http://schemas.openxmlformats.org/drawingml/2006/main" name="DashVTI">
  <a:themeElements>
    <a:clrScheme name="AnalogousFromLightSeedLeftStep">
      <a:dk1>
        <a:srgbClr val="000000"/>
      </a:dk1>
      <a:lt1>
        <a:srgbClr val="FFFFFF"/>
      </a:lt1>
      <a:dk2>
        <a:srgbClr val="33351E"/>
      </a:dk2>
      <a:lt2>
        <a:srgbClr val="E8E2E3"/>
      </a:lt2>
      <a:accent1>
        <a:srgbClr val="63AF9D"/>
      </a:accent1>
      <a:accent2>
        <a:srgbClr val="56B376"/>
      </a:accent2>
      <a:accent3>
        <a:srgbClr val="62B25C"/>
      </a:accent3>
      <a:accent4>
        <a:srgbClr val="80AE53"/>
      </a:accent4>
      <a:accent5>
        <a:srgbClr val="A0A662"/>
      </a:accent5>
      <a:accent6>
        <a:srgbClr val="BC9C58"/>
      </a:accent6>
      <a:hlink>
        <a:srgbClr val="AE697A"/>
      </a:hlink>
      <a:folHlink>
        <a:srgbClr val="7F7F7F"/>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52</Slides>
  <Notes>8</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DashVTI</vt:lpstr>
      <vt:lpstr>PRSPM Practice Module Final Presentation</vt:lpstr>
      <vt:lpstr>Introduction</vt:lpstr>
      <vt:lpstr>Background</vt:lpstr>
      <vt:lpstr>Project scope and objectives</vt:lpstr>
      <vt:lpstr>PowerPoint Presentation</vt:lpstr>
      <vt:lpstr>1. Text classification for adverse effect symptoms</vt:lpstr>
      <vt:lpstr>Data pre-processing</vt:lpstr>
      <vt:lpstr>Data used</vt:lpstr>
      <vt:lpstr>VAERS symptom data pre-processing overview</vt:lpstr>
      <vt:lpstr>VAERS symptom down-sampling</vt:lpstr>
      <vt:lpstr>41 symptoms used</vt:lpstr>
      <vt:lpstr>BERT Model</vt:lpstr>
      <vt:lpstr>BERT model basics</vt:lpstr>
      <vt:lpstr>Application of BERT for symptom classification</vt:lpstr>
      <vt:lpstr>TF-IDF SVM Model</vt:lpstr>
      <vt:lpstr>TF-IDF  and SVM model</vt:lpstr>
      <vt:lpstr>TF-IDF  and SVM method</vt:lpstr>
      <vt:lpstr>Flowchart</vt:lpstr>
      <vt:lpstr>Data imbalance and resolution</vt:lpstr>
      <vt:lpstr>Word2Vec DL Model</vt:lpstr>
      <vt:lpstr>Word2Vec DL Model</vt:lpstr>
      <vt:lpstr>Flowchart</vt:lpstr>
      <vt:lpstr>Flowchart</vt:lpstr>
      <vt:lpstr>Data imbalance and resolution</vt:lpstr>
      <vt:lpstr>Hybrid Model</vt:lpstr>
      <vt:lpstr>Hybrid Method</vt:lpstr>
      <vt:lpstr>Results and discussion</vt:lpstr>
      <vt:lpstr>BERT model results</vt:lpstr>
      <vt:lpstr>TFIDF SVM model</vt:lpstr>
      <vt:lpstr>2. Hospitalization Prediction and Analytics </vt:lpstr>
      <vt:lpstr>DATA PRE-PROCESSING</vt:lpstr>
      <vt:lpstr>MACHINE LEARNING PREDICTION </vt:lpstr>
      <vt:lpstr>MACHINE LEARNING PREDICTION </vt:lpstr>
      <vt:lpstr>MACHINE LEARNING PREDICTION </vt:lpstr>
      <vt:lpstr>MACHINE LEARNING PREDICTION </vt:lpstr>
      <vt:lpstr>NN &amp;&amp; ENSEMBLE PREDITION</vt:lpstr>
      <vt:lpstr>NN &amp;&amp; ENSEMBLE PREDITION</vt:lpstr>
      <vt:lpstr>Results and discussion</vt:lpstr>
      <vt:lpstr>MODEL EVALUATION</vt:lpstr>
      <vt:lpstr>LIMITATION</vt:lpstr>
      <vt:lpstr>3. Covid vaccine literature mining and recommendation </vt:lpstr>
      <vt:lpstr>Literature mining of Covid-19 vaccine adverse effect</vt:lpstr>
      <vt:lpstr>Dataset</vt:lpstr>
      <vt:lpstr>Data pre-processing</vt:lpstr>
      <vt:lpstr>Literature mining methodology</vt:lpstr>
      <vt:lpstr>Literature mining methodology</vt:lpstr>
      <vt:lpstr>Literature mining methodology</vt:lpstr>
      <vt:lpstr>Output &amp; Results</vt:lpstr>
      <vt:lpstr>Output &amp; Results</vt:lpstr>
      <vt:lpstr>PowerPoint Presentation</vt:lpstr>
      <vt:lpstr>System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PRSPM</dc:title>
  <dc:creator>Benjamin Quek Xiang Yi</dc:creator>
  <cp:revision>1</cp:revision>
  <dcterms:created xsi:type="dcterms:W3CDTF">2021-08-17T06:46:05Z</dcterms:created>
  <dcterms:modified xsi:type="dcterms:W3CDTF">2021-11-14T09:39:07Z</dcterms:modified>
</cp:coreProperties>
</file>